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79" r:id="rId8"/>
    <p:sldId id="262" r:id="rId9"/>
    <p:sldId id="264" r:id="rId10"/>
    <p:sldId id="263" r:id="rId11"/>
    <p:sldId id="265" r:id="rId12"/>
    <p:sldId id="266" r:id="rId13"/>
    <p:sldId id="276" r:id="rId14"/>
    <p:sldId id="277" r:id="rId15"/>
    <p:sldId id="269" r:id="rId16"/>
    <p:sldId id="278" r:id="rId17"/>
    <p:sldId id="275" r:id="rId18"/>
    <p:sldId id="271" r:id="rId19"/>
    <p:sldId id="272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495A7A-E03B-4702-8A0D-EA46C1243160}" v="38" dt="2022-02-04T21:59:12.3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0" autoAdjust="0"/>
    <p:restoredTop sz="94660"/>
  </p:normalViewPr>
  <p:slideViewPr>
    <p:cSldViewPr snapToGrid="0">
      <p:cViewPr varScale="1">
        <p:scale>
          <a:sx n="91" d="100"/>
          <a:sy n="91" d="100"/>
        </p:scale>
        <p:origin x="13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k" userId="5258914d87117c94" providerId="LiveId" clId="{73495A7A-E03B-4702-8A0D-EA46C1243160}"/>
    <pc:docChg chg="undo redo custSel addSld delSld modSld sldOrd">
      <pc:chgData name="Rick" userId="5258914d87117c94" providerId="LiveId" clId="{73495A7A-E03B-4702-8A0D-EA46C1243160}" dt="2022-02-04T22:11:14.772" v="2911" actId="20577"/>
      <pc:docMkLst>
        <pc:docMk/>
      </pc:docMkLst>
      <pc:sldChg chg="modSp mod">
        <pc:chgData name="Rick" userId="5258914d87117c94" providerId="LiveId" clId="{73495A7A-E03B-4702-8A0D-EA46C1243160}" dt="2022-02-04T04:45:58.004" v="0" actId="5793"/>
        <pc:sldMkLst>
          <pc:docMk/>
          <pc:sldMk cId="57163276" sldId="257"/>
        </pc:sldMkLst>
        <pc:spChg chg="mod">
          <ac:chgData name="Rick" userId="5258914d87117c94" providerId="LiveId" clId="{73495A7A-E03B-4702-8A0D-EA46C1243160}" dt="2022-02-04T04:45:58.004" v="0" actId="5793"/>
          <ac:spMkLst>
            <pc:docMk/>
            <pc:sldMk cId="57163276" sldId="257"/>
            <ac:spMk id="3" creationId="{D51E729D-C826-494B-91C3-DAF7E9CF7211}"/>
          </ac:spMkLst>
        </pc:spChg>
      </pc:sldChg>
      <pc:sldChg chg="addSp delSp modSp mod setBg">
        <pc:chgData name="Rick" userId="5258914d87117c94" providerId="LiveId" clId="{73495A7A-E03B-4702-8A0D-EA46C1243160}" dt="2022-02-04T20:58:58.412" v="2350" actId="12269"/>
        <pc:sldMkLst>
          <pc:docMk/>
          <pc:sldMk cId="2654295449" sldId="258"/>
        </pc:sldMkLst>
        <pc:spChg chg="mod">
          <ac:chgData name="Rick" userId="5258914d87117c94" providerId="LiveId" clId="{73495A7A-E03B-4702-8A0D-EA46C1243160}" dt="2022-02-04T20:58:24.366" v="2344" actId="26606"/>
          <ac:spMkLst>
            <pc:docMk/>
            <pc:sldMk cId="2654295449" sldId="258"/>
            <ac:spMk id="2" creationId="{8E886D1A-0859-45FA-B87B-9668FA1C7E7A}"/>
          </ac:spMkLst>
        </pc:spChg>
        <pc:spChg chg="del mod">
          <ac:chgData name="Rick" userId="5258914d87117c94" providerId="LiveId" clId="{73495A7A-E03B-4702-8A0D-EA46C1243160}" dt="2022-02-04T20:58:24.366" v="2344" actId="26606"/>
          <ac:spMkLst>
            <pc:docMk/>
            <pc:sldMk cId="2654295449" sldId="258"/>
            <ac:spMk id="3" creationId="{3844676C-3731-4E59-B494-0335C0351F7F}"/>
          </ac:spMkLst>
        </pc:spChg>
        <pc:spChg chg="add">
          <ac:chgData name="Rick" userId="5258914d87117c94" providerId="LiveId" clId="{73495A7A-E03B-4702-8A0D-EA46C1243160}" dt="2022-02-04T20:58:24.366" v="2344" actId="26606"/>
          <ac:spMkLst>
            <pc:docMk/>
            <pc:sldMk cId="2654295449" sldId="258"/>
            <ac:spMk id="9" creationId="{DB66C9CD-6BF4-44CA-8078-0BB819080761}"/>
          </ac:spMkLst>
        </pc:spChg>
        <pc:spChg chg="add">
          <ac:chgData name="Rick" userId="5258914d87117c94" providerId="LiveId" clId="{73495A7A-E03B-4702-8A0D-EA46C1243160}" dt="2022-02-04T20:58:24.366" v="2344" actId="26606"/>
          <ac:spMkLst>
            <pc:docMk/>
            <pc:sldMk cId="2654295449" sldId="258"/>
            <ac:spMk id="11" creationId="{F883A8D1-ED1B-47A1-AA44-289C080EDDB9}"/>
          </ac:spMkLst>
        </pc:spChg>
        <pc:graphicFrameChg chg="add mod">
          <ac:chgData name="Rick" userId="5258914d87117c94" providerId="LiveId" clId="{73495A7A-E03B-4702-8A0D-EA46C1243160}" dt="2022-02-04T20:58:58.412" v="2350" actId="12269"/>
          <ac:graphicFrameMkLst>
            <pc:docMk/>
            <pc:sldMk cId="2654295449" sldId="258"/>
            <ac:graphicFrameMk id="5" creationId="{CE84D641-E222-4559-9ED7-EA73F7150770}"/>
          </ac:graphicFrameMkLst>
        </pc:graphicFrameChg>
      </pc:sldChg>
      <pc:sldChg chg="addSp delSp modSp mod setBg">
        <pc:chgData name="Rick" userId="5258914d87117c94" providerId="LiveId" clId="{73495A7A-E03B-4702-8A0D-EA46C1243160}" dt="2022-02-04T05:02:45.786" v="277" actId="26606"/>
        <pc:sldMkLst>
          <pc:docMk/>
          <pc:sldMk cId="2176099413" sldId="259"/>
        </pc:sldMkLst>
        <pc:spChg chg="mod">
          <ac:chgData name="Rick" userId="5258914d87117c94" providerId="LiveId" clId="{73495A7A-E03B-4702-8A0D-EA46C1243160}" dt="2022-02-04T05:02:45.786" v="277" actId="26606"/>
          <ac:spMkLst>
            <pc:docMk/>
            <pc:sldMk cId="2176099413" sldId="259"/>
            <ac:spMk id="2" creationId="{47916B44-1D8E-48FE-B63F-B3278202B2F0}"/>
          </ac:spMkLst>
        </pc:spChg>
        <pc:spChg chg="mod">
          <ac:chgData name="Rick" userId="5258914d87117c94" providerId="LiveId" clId="{73495A7A-E03B-4702-8A0D-EA46C1243160}" dt="2022-02-04T05:02:45.786" v="277" actId="26606"/>
          <ac:spMkLst>
            <pc:docMk/>
            <pc:sldMk cId="2176099413" sldId="259"/>
            <ac:spMk id="3" creationId="{441DFAC3-FB6B-414D-86DC-27D81614B61F}"/>
          </ac:spMkLst>
        </pc:spChg>
        <pc:spChg chg="add del">
          <ac:chgData name="Rick" userId="5258914d87117c94" providerId="LiveId" clId="{73495A7A-E03B-4702-8A0D-EA46C1243160}" dt="2022-02-04T05:00:27.201" v="252" actId="26606"/>
          <ac:spMkLst>
            <pc:docMk/>
            <pc:sldMk cId="2176099413" sldId="259"/>
            <ac:spMk id="6" creationId="{DB66C9CD-6BF4-44CA-8078-0BB819080761}"/>
          </ac:spMkLst>
        </pc:spChg>
        <pc:spChg chg="add del mod ord">
          <ac:chgData name="Rick" userId="5258914d87117c94" providerId="LiveId" clId="{73495A7A-E03B-4702-8A0D-EA46C1243160}" dt="2022-02-04T04:58:16.401" v="200" actId="478"/>
          <ac:spMkLst>
            <pc:docMk/>
            <pc:sldMk cId="2176099413" sldId="259"/>
            <ac:spMk id="8" creationId="{6752EAC7-F0EA-4BA2-97EF-68478A43F8E0}"/>
          </ac:spMkLst>
        </pc:spChg>
        <pc:spChg chg="add del">
          <ac:chgData name="Rick" userId="5258914d87117c94" providerId="LiveId" clId="{73495A7A-E03B-4702-8A0D-EA46C1243160}" dt="2022-02-04T05:00:27.201" v="252" actId="26606"/>
          <ac:spMkLst>
            <pc:docMk/>
            <pc:sldMk cId="2176099413" sldId="259"/>
            <ac:spMk id="9" creationId="{EADD72DC-CC5F-44D6-97D3-79407D4FF823}"/>
          </ac:spMkLst>
        </pc:spChg>
        <pc:spChg chg="add del">
          <ac:chgData name="Rick" userId="5258914d87117c94" providerId="LiveId" clId="{73495A7A-E03B-4702-8A0D-EA46C1243160}" dt="2022-02-04T05:00:27.201" v="252" actId="26606"/>
          <ac:spMkLst>
            <pc:docMk/>
            <pc:sldMk cId="2176099413" sldId="259"/>
            <ac:spMk id="12" creationId="{B083E179-CF1F-4694-AEAB-6931C9B31F53}"/>
          </ac:spMkLst>
        </pc:spChg>
        <pc:spChg chg="add del">
          <ac:chgData name="Rick" userId="5258914d87117c94" providerId="LiveId" clId="{73495A7A-E03B-4702-8A0D-EA46C1243160}" dt="2022-02-04T05:02:45.766" v="276" actId="26606"/>
          <ac:spMkLst>
            <pc:docMk/>
            <pc:sldMk cId="2176099413" sldId="259"/>
            <ac:spMk id="18" creationId="{316A5661-2CFE-478C-BAC3-729F393F3C4A}"/>
          </ac:spMkLst>
        </pc:spChg>
        <pc:spChg chg="add del">
          <ac:chgData name="Rick" userId="5258914d87117c94" providerId="LiveId" clId="{73495A7A-E03B-4702-8A0D-EA46C1243160}" dt="2022-02-04T05:00:27.201" v="252" actId="26606"/>
          <ac:spMkLst>
            <pc:docMk/>
            <pc:sldMk cId="2176099413" sldId="259"/>
            <ac:spMk id="24" creationId="{8AD7D35B-560E-435E-B0FD-0F84A2E6C4E0}"/>
          </ac:spMkLst>
        </pc:spChg>
        <pc:spChg chg="add">
          <ac:chgData name="Rick" userId="5258914d87117c94" providerId="LiveId" clId="{73495A7A-E03B-4702-8A0D-EA46C1243160}" dt="2022-02-04T05:02:45.786" v="277" actId="26606"/>
          <ac:spMkLst>
            <pc:docMk/>
            <pc:sldMk cId="2176099413" sldId="259"/>
            <ac:spMk id="35" creationId="{061C99D7-FEBB-404D-9467-2655CFB44235}"/>
          </ac:spMkLst>
        </pc:spChg>
        <pc:spChg chg="add del">
          <ac:chgData name="Rick" userId="5258914d87117c94" providerId="LiveId" clId="{73495A7A-E03B-4702-8A0D-EA46C1243160}" dt="2022-02-04T05:00:27.201" v="252" actId="26606"/>
          <ac:spMkLst>
            <pc:docMk/>
            <pc:sldMk cId="2176099413" sldId="259"/>
            <ac:spMk id="44" creationId="{A7F45189-997F-4E6B-800E-D17FF116E94F}"/>
          </ac:spMkLst>
        </pc:spChg>
        <pc:grpChg chg="add del">
          <ac:chgData name="Rick" userId="5258914d87117c94" providerId="LiveId" clId="{73495A7A-E03B-4702-8A0D-EA46C1243160}" dt="2022-02-04T05:00:27.201" v="252" actId="26606"/>
          <ac:grpSpMkLst>
            <pc:docMk/>
            <pc:sldMk cId="2176099413" sldId="259"/>
            <ac:grpSpMk id="14" creationId="{EE6257A7-D071-42C9-8560-75A6EAE2771E}"/>
          </ac:grpSpMkLst>
        </pc:grpChg>
        <pc:grpChg chg="add del">
          <ac:chgData name="Rick" userId="5258914d87117c94" providerId="LiveId" clId="{73495A7A-E03B-4702-8A0D-EA46C1243160}" dt="2022-02-04T05:02:45.766" v="276" actId="26606"/>
          <ac:grpSpMkLst>
            <pc:docMk/>
            <pc:sldMk cId="2176099413" sldId="259"/>
            <ac:grpSpMk id="20" creationId="{FB7BE8CD-E348-464A-82CC-7EF7AA82842A}"/>
          </ac:grpSpMkLst>
        </pc:grpChg>
        <pc:grpChg chg="add del">
          <ac:chgData name="Rick" userId="5258914d87117c94" providerId="LiveId" clId="{73495A7A-E03B-4702-8A0D-EA46C1243160}" dt="2022-02-04T05:00:27.201" v="252" actId="26606"/>
          <ac:grpSpMkLst>
            <pc:docMk/>
            <pc:sldMk cId="2176099413" sldId="259"/>
            <ac:grpSpMk id="26" creationId="{AC46C823-4AEE-4D15-A7B7-556599F86465}"/>
          </ac:grpSpMkLst>
        </pc:grpChg>
        <pc:grpChg chg="add del">
          <ac:chgData name="Rick" userId="5258914d87117c94" providerId="LiveId" clId="{73495A7A-E03B-4702-8A0D-EA46C1243160}" dt="2022-02-04T05:00:27.201" v="252" actId="26606"/>
          <ac:grpSpMkLst>
            <pc:docMk/>
            <pc:sldMk cId="2176099413" sldId="259"/>
            <ac:grpSpMk id="30" creationId="{766CF5CA-BCE0-446B-990C-62FB772ABEFA}"/>
          </ac:grpSpMkLst>
        </pc:grpChg>
        <pc:grpChg chg="add">
          <ac:chgData name="Rick" userId="5258914d87117c94" providerId="LiveId" clId="{73495A7A-E03B-4702-8A0D-EA46C1243160}" dt="2022-02-04T05:02:45.786" v="277" actId="26606"/>
          <ac:grpSpMkLst>
            <pc:docMk/>
            <pc:sldMk cId="2176099413" sldId="259"/>
            <ac:grpSpMk id="31" creationId="{91046B5C-4FD5-4C36-B468-E7C110961B6A}"/>
          </ac:grpSpMkLst>
        </pc:grpChg>
        <pc:grpChg chg="add">
          <ac:chgData name="Rick" userId="5258914d87117c94" providerId="LiveId" clId="{73495A7A-E03B-4702-8A0D-EA46C1243160}" dt="2022-02-04T05:02:45.786" v="277" actId="26606"/>
          <ac:grpSpMkLst>
            <pc:docMk/>
            <pc:sldMk cId="2176099413" sldId="259"/>
            <ac:grpSpMk id="36" creationId="{DBBBD066-A04F-463E-9842-8CAD7AC569AA}"/>
          </ac:grpSpMkLst>
        </pc:grpChg>
        <pc:grpChg chg="add del">
          <ac:chgData name="Rick" userId="5258914d87117c94" providerId="LiveId" clId="{73495A7A-E03B-4702-8A0D-EA46C1243160}" dt="2022-02-04T05:00:27.201" v="252" actId="26606"/>
          <ac:grpSpMkLst>
            <pc:docMk/>
            <pc:sldMk cId="2176099413" sldId="259"/>
            <ac:grpSpMk id="37" creationId="{BC174C2C-9AC5-4D2F-B12B-8AD9BE8773C9}"/>
          </ac:grpSpMkLst>
        </pc:grpChg>
        <pc:grpChg chg="add del">
          <ac:chgData name="Rick" userId="5258914d87117c94" providerId="LiveId" clId="{73495A7A-E03B-4702-8A0D-EA46C1243160}" dt="2022-02-04T05:00:27.201" v="252" actId="26606"/>
          <ac:grpSpMkLst>
            <pc:docMk/>
            <pc:sldMk cId="2176099413" sldId="259"/>
            <ac:grpSpMk id="46" creationId="{BC214B40-3523-42BE-856A-2B90472652BE}"/>
          </ac:grpSpMkLst>
        </pc:grpChg>
        <pc:grpChg chg="add del">
          <ac:chgData name="Rick" userId="5258914d87117c94" providerId="LiveId" clId="{73495A7A-E03B-4702-8A0D-EA46C1243160}" dt="2022-02-04T05:00:27.201" v="252" actId="26606"/>
          <ac:grpSpMkLst>
            <pc:docMk/>
            <pc:sldMk cId="2176099413" sldId="259"/>
            <ac:grpSpMk id="58" creationId="{69D14CB3-B46C-4D52-91C7-9020767C01F1}"/>
          </ac:grpSpMkLst>
        </pc:grpChg>
        <pc:grpChg chg="add del">
          <ac:chgData name="Rick" userId="5258914d87117c94" providerId="LiveId" clId="{73495A7A-E03B-4702-8A0D-EA46C1243160}" dt="2022-02-04T05:00:27.201" v="252" actId="26606"/>
          <ac:grpSpMkLst>
            <pc:docMk/>
            <pc:sldMk cId="2176099413" sldId="259"/>
            <ac:grpSpMk id="62" creationId="{695E1464-F8FF-467B-BC7A-2DB63FD7340E}"/>
          </ac:grpSpMkLst>
        </pc:grpChg>
        <pc:grpChg chg="add del">
          <ac:chgData name="Rick" userId="5258914d87117c94" providerId="LiveId" clId="{73495A7A-E03B-4702-8A0D-EA46C1243160}" dt="2022-02-04T05:00:27.201" v="252" actId="26606"/>
          <ac:grpSpMkLst>
            <pc:docMk/>
            <pc:sldMk cId="2176099413" sldId="259"/>
            <ac:grpSpMk id="69" creationId="{D9F93B70-A436-473C-A7CE-540999A5963E}"/>
          </ac:grpSpMkLst>
        </pc:grpChg>
        <pc:picChg chg="add del mod">
          <ac:chgData name="Rick" userId="5258914d87117c94" providerId="LiveId" clId="{73495A7A-E03B-4702-8A0D-EA46C1243160}" dt="2022-02-04T04:56:22.863" v="183" actId="478"/>
          <ac:picMkLst>
            <pc:docMk/>
            <pc:sldMk cId="2176099413" sldId="259"/>
            <ac:picMk id="5" creationId="{F1563A11-4AC7-40D1-9FBE-40F4B5057BD5}"/>
          </ac:picMkLst>
        </pc:picChg>
        <pc:picChg chg="add del mod">
          <ac:chgData name="Rick" userId="5258914d87117c94" providerId="LiveId" clId="{73495A7A-E03B-4702-8A0D-EA46C1243160}" dt="2022-02-04T04:59:02.957" v="205" actId="478"/>
          <ac:picMkLst>
            <pc:docMk/>
            <pc:sldMk cId="2176099413" sldId="259"/>
            <ac:picMk id="7" creationId="{18919A96-0EE8-4503-9CAA-A69E12B89C3E}"/>
          </ac:picMkLst>
        </pc:picChg>
        <pc:picChg chg="add del mod">
          <ac:chgData name="Rick" userId="5258914d87117c94" providerId="LiveId" clId="{73495A7A-E03B-4702-8A0D-EA46C1243160}" dt="2022-02-04T04:59:53.786" v="248" actId="21"/>
          <ac:picMkLst>
            <pc:docMk/>
            <pc:sldMk cId="2176099413" sldId="259"/>
            <ac:picMk id="10" creationId="{9FD0EBFA-6423-4019-B5AC-54790AFB261F}"/>
          </ac:picMkLst>
        </pc:picChg>
        <pc:picChg chg="add del mod">
          <ac:chgData name="Rick" userId="5258914d87117c94" providerId="LiveId" clId="{73495A7A-E03B-4702-8A0D-EA46C1243160}" dt="2022-02-04T05:00:07.716" v="250" actId="478"/>
          <ac:picMkLst>
            <pc:docMk/>
            <pc:sldMk cId="2176099413" sldId="259"/>
            <ac:picMk id="11" creationId="{C1C71996-5D50-4799-AE52-671162D0A5FD}"/>
          </ac:picMkLst>
        </pc:picChg>
        <pc:picChg chg="add del mod">
          <ac:chgData name="Rick" userId="5258914d87117c94" providerId="LiveId" clId="{73495A7A-E03B-4702-8A0D-EA46C1243160}" dt="2022-02-04T05:01:03.324" v="258" actId="478"/>
          <ac:picMkLst>
            <pc:docMk/>
            <pc:sldMk cId="2176099413" sldId="259"/>
            <ac:picMk id="23" creationId="{78B6A320-B16F-4E40-B96B-8E6C4C170EC7}"/>
          </ac:picMkLst>
        </pc:picChg>
        <pc:cxnChg chg="add del">
          <ac:chgData name="Rick" userId="5258914d87117c94" providerId="LiveId" clId="{73495A7A-E03B-4702-8A0D-EA46C1243160}" dt="2022-02-04T05:02:45.786" v="277" actId="26606"/>
          <ac:cxnSpMkLst>
            <pc:docMk/>
            <pc:sldMk cId="2176099413" sldId="259"/>
            <ac:cxnSpMk id="13" creationId="{77C6DF49-CBE3-4038-AC78-35DE4FD7CE8E}"/>
          </ac:cxnSpMkLst>
        </pc:cxnChg>
        <pc:cxnChg chg="add del">
          <ac:chgData name="Rick" userId="5258914d87117c94" providerId="LiveId" clId="{73495A7A-E03B-4702-8A0D-EA46C1243160}" dt="2022-02-04T05:00:27.201" v="252" actId="26606"/>
          <ac:cxnSpMkLst>
            <pc:docMk/>
            <pc:sldMk cId="2176099413" sldId="259"/>
            <ac:cxnSpMk id="56" creationId="{77C6DF49-CBE3-4038-AC78-35DE4FD7CE8E}"/>
          </ac:cxnSpMkLst>
        </pc:cxnChg>
      </pc:sldChg>
      <pc:sldChg chg="addSp delSp modSp mod setBg">
        <pc:chgData name="Rick" userId="5258914d87117c94" providerId="LiveId" clId="{73495A7A-E03B-4702-8A0D-EA46C1243160}" dt="2022-02-04T21:01:27.123" v="2445" actId="20577"/>
        <pc:sldMkLst>
          <pc:docMk/>
          <pc:sldMk cId="2159037280" sldId="260"/>
        </pc:sldMkLst>
        <pc:spChg chg="mod">
          <ac:chgData name="Rick" userId="5258914d87117c94" providerId="LiveId" clId="{73495A7A-E03B-4702-8A0D-EA46C1243160}" dt="2022-02-04T05:02:22.571" v="273" actId="26606"/>
          <ac:spMkLst>
            <pc:docMk/>
            <pc:sldMk cId="2159037280" sldId="260"/>
            <ac:spMk id="2" creationId="{B2496927-EB4B-40F3-82DD-C14091F307F3}"/>
          </ac:spMkLst>
        </pc:spChg>
        <pc:spChg chg="mod">
          <ac:chgData name="Rick" userId="5258914d87117c94" providerId="LiveId" clId="{73495A7A-E03B-4702-8A0D-EA46C1243160}" dt="2022-02-04T21:01:27.123" v="2445" actId="20577"/>
          <ac:spMkLst>
            <pc:docMk/>
            <pc:sldMk cId="2159037280" sldId="260"/>
            <ac:spMk id="3" creationId="{1DB7398C-B2AA-4D4D-A1AD-168BC431597D}"/>
          </ac:spMkLst>
        </pc:spChg>
        <pc:spChg chg="add del">
          <ac:chgData name="Rick" userId="5258914d87117c94" providerId="LiveId" clId="{73495A7A-E03B-4702-8A0D-EA46C1243160}" dt="2022-02-04T05:01:33.366" v="262" actId="26606"/>
          <ac:spMkLst>
            <pc:docMk/>
            <pc:sldMk cId="2159037280" sldId="260"/>
            <ac:spMk id="24" creationId="{316A5661-2CFE-478C-BAC3-729F393F3C4A}"/>
          </ac:spMkLst>
        </pc:spChg>
        <pc:spChg chg="add del">
          <ac:chgData name="Rick" userId="5258914d87117c94" providerId="LiveId" clId="{73495A7A-E03B-4702-8A0D-EA46C1243160}" dt="2022-02-04T05:01:34.686" v="264" actId="26606"/>
          <ac:spMkLst>
            <pc:docMk/>
            <pc:sldMk cId="2159037280" sldId="260"/>
            <ac:spMk id="31" creationId="{C5DCFBD7-5612-480F-BED3-7820176A5066}"/>
          </ac:spMkLst>
        </pc:spChg>
        <pc:spChg chg="add del">
          <ac:chgData name="Rick" userId="5258914d87117c94" providerId="LiveId" clId="{73495A7A-E03B-4702-8A0D-EA46C1243160}" dt="2022-02-04T05:01:40.656" v="268" actId="26606"/>
          <ac:spMkLst>
            <pc:docMk/>
            <pc:sldMk cId="2159037280" sldId="260"/>
            <ac:spMk id="43" creationId="{C5DCFBD7-5612-480F-BED3-7820176A5066}"/>
          </ac:spMkLst>
        </pc:spChg>
        <pc:spChg chg="add del">
          <ac:chgData name="Rick" userId="5258914d87117c94" providerId="LiveId" clId="{73495A7A-E03B-4702-8A0D-EA46C1243160}" dt="2022-02-04T05:02:22.546" v="272" actId="26606"/>
          <ac:spMkLst>
            <pc:docMk/>
            <pc:sldMk cId="2159037280" sldId="260"/>
            <ac:spMk id="53" creationId="{369F5FE0-EBCF-4A14-AF3D-1ADCD6443E6F}"/>
          </ac:spMkLst>
        </pc:spChg>
        <pc:spChg chg="add">
          <ac:chgData name="Rick" userId="5258914d87117c94" providerId="LiveId" clId="{73495A7A-E03B-4702-8A0D-EA46C1243160}" dt="2022-02-04T05:02:22.571" v="273" actId="26606"/>
          <ac:spMkLst>
            <pc:docMk/>
            <pc:sldMk cId="2159037280" sldId="260"/>
            <ac:spMk id="69" creationId="{316A5661-2CFE-478C-BAC3-729F393F3C4A}"/>
          </ac:spMkLst>
        </pc:spChg>
        <pc:grpChg chg="add del">
          <ac:chgData name="Rick" userId="5258914d87117c94" providerId="LiveId" clId="{73495A7A-E03B-4702-8A0D-EA46C1243160}" dt="2022-02-04T05:01:33.366" v="262" actId="26606"/>
          <ac:grpSpMkLst>
            <pc:docMk/>
            <pc:sldMk cId="2159037280" sldId="260"/>
            <ac:grpSpMk id="10" creationId="{FB7BE8CD-E348-464A-82CC-7EF7AA82842A}"/>
          </ac:grpSpMkLst>
        </pc:grpChg>
        <pc:grpChg chg="add del">
          <ac:chgData name="Rick" userId="5258914d87117c94" providerId="LiveId" clId="{73495A7A-E03B-4702-8A0D-EA46C1243160}" dt="2022-02-04T05:01:34.686" v="264" actId="26606"/>
          <ac:grpSpMkLst>
            <pc:docMk/>
            <pc:sldMk cId="2159037280" sldId="260"/>
            <ac:grpSpMk id="21" creationId="{F73511A5-69DC-406F-AFE1-A7248A4CEA95}"/>
          </ac:grpSpMkLst>
        </pc:grpChg>
        <pc:grpChg chg="add del">
          <ac:chgData name="Rick" userId="5258914d87117c94" providerId="LiveId" clId="{73495A7A-E03B-4702-8A0D-EA46C1243160}" dt="2022-02-04T05:01:34.686" v="264" actId="26606"/>
          <ac:grpSpMkLst>
            <pc:docMk/>
            <pc:sldMk cId="2159037280" sldId="260"/>
            <ac:grpSpMk id="32" creationId="{263531A3-FAAF-4F5C-AF87-91646005308E}"/>
          </ac:grpSpMkLst>
        </pc:grpChg>
        <pc:grpChg chg="add del">
          <ac:chgData name="Rick" userId="5258914d87117c94" providerId="LiveId" clId="{73495A7A-E03B-4702-8A0D-EA46C1243160}" dt="2022-02-04T05:01:40.656" v="268" actId="26606"/>
          <ac:grpSpMkLst>
            <pc:docMk/>
            <pc:sldMk cId="2159037280" sldId="260"/>
            <ac:grpSpMk id="44" creationId="{263531A3-FAAF-4F5C-AF87-91646005308E}"/>
          </ac:grpSpMkLst>
        </pc:grpChg>
        <pc:grpChg chg="add del">
          <ac:chgData name="Rick" userId="5258914d87117c94" providerId="LiveId" clId="{73495A7A-E03B-4702-8A0D-EA46C1243160}" dt="2022-02-04T05:01:40.656" v="268" actId="26606"/>
          <ac:grpSpMkLst>
            <pc:docMk/>
            <pc:sldMk cId="2159037280" sldId="260"/>
            <ac:grpSpMk id="45" creationId="{F73511A5-69DC-406F-AFE1-A7248A4CEA95}"/>
          </ac:grpSpMkLst>
        </pc:grpChg>
        <pc:grpChg chg="add del">
          <ac:chgData name="Rick" userId="5258914d87117c94" providerId="LiveId" clId="{73495A7A-E03B-4702-8A0D-EA46C1243160}" dt="2022-02-04T05:02:22.546" v="272" actId="26606"/>
          <ac:grpSpMkLst>
            <pc:docMk/>
            <pc:sldMk cId="2159037280" sldId="260"/>
            <ac:grpSpMk id="55" creationId="{A56BA46D-F038-4819-B996-BEDE44248B0A}"/>
          </ac:grpSpMkLst>
        </pc:grpChg>
        <pc:grpChg chg="add">
          <ac:chgData name="Rick" userId="5258914d87117c94" providerId="LiveId" clId="{73495A7A-E03B-4702-8A0D-EA46C1243160}" dt="2022-02-04T05:02:22.571" v="273" actId="26606"/>
          <ac:grpSpMkLst>
            <pc:docMk/>
            <pc:sldMk cId="2159037280" sldId="260"/>
            <ac:grpSpMk id="70" creationId="{FB7BE8CD-E348-464A-82CC-7EF7AA82842A}"/>
          </ac:grpSpMkLst>
        </pc:grpChg>
        <pc:cxnChg chg="add del">
          <ac:chgData name="Rick" userId="5258914d87117c94" providerId="LiveId" clId="{73495A7A-E03B-4702-8A0D-EA46C1243160}" dt="2022-02-04T05:01:29.421" v="260" actId="26606"/>
          <ac:cxnSpMkLst>
            <pc:docMk/>
            <pc:sldMk cId="2159037280" sldId="260"/>
            <ac:cxnSpMk id="8" creationId="{77C6DF49-CBE3-4038-AC78-35DE4FD7CE8E}"/>
          </ac:cxnSpMkLst>
        </pc:cxnChg>
        <pc:cxnChg chg="add del">
          <ac:chgData name="Rick" userId="5258914d87117c94" providerId="LiveId" clId="{73495A7A-E03B-4702-8A0D-EA46C1243160}" dt="2022-02-04T05:01:36.087" v="266" actId="26606"/>
          <ac:cxnSpMkLst>
            <pc:docMk/>
            <pc:sldMk cId="2159037280" sldId="260"/>
            <ac:cxnSpMk id="41" creationId="{77C6DF49-CBE3-4038-AC78-35DE4FD7CE8E}"/>
          </ac:cxnSpMkLst>
        </pc:cxnChg>
        <pc:cxnChg chg="add del">
          <ac:chgData name="Rick" userId="5258914d87117c94" providerId="LiveId" clId="{73495A7A-E03B-4702-8A0D-EA46C1243160}" dt="2022-02-04T05:02:22.571" v="273" actId="26606"/>
          <ac:cxnSpMkLst>
            <pc:docMk/>
            <pc:sldMk cId="2159037280" sldId="260"/>
            <ac:cxnSpMk id="48" creationId="{77C6DF49-CBE3-4038-AC78-35DE4FD7CE8E}"/>
          </ac:cxnSpMkLst>
        </pc:cxnChg>
      </pc:sldChg>
      <pc:sldChg chg="addSp delSp modSp mod setBg modAnim">
        <pc:chgData name="Rick" userId="5258914d87117c94" providerId="LiveId" clId="{73495A7A-E03B-4702-8A0D-EA46C1243160}" dt="2022-02-04T05:08:41.060" v="282" actId="27614"/>
        <pc:sldMkLst>
          <pc:docMk/>
          <pc:sldMk cId="33996745" sldId="261"/>
        </pc:sldMkLst>
        <pc:spChg chg="mod">
          <ac:chgData name="Rick" userId="5258914d87117c94" providerId="LiveId" clId="{73495A7A-E03B-4702-8A0D-EA46C1243160}" dt="2022-02-04T05:08:10.730" v="281" actId="26606"/>
          <ac:spMkLst>
            <pc:docMk/>
            <pc:sldMk cId="33996745" sldId="261"/>
            <ac:spMk id="2" creationId="{8DC36738-41FC-4445-BC1E-C913BB639542}"/>
          </ac:spMkLst>
        </pc:spChg>
        <pc:spChg chg="del">
          <ac:chgData name="Rick" userId="5258914d87117c94" providerId="LiveId" clId="{73495A7A-E03B-4702-8A0D-EA46C1243160}" dt="2022-02-04T05:07:53.180" v="279"/>
          <ac:spMkLst>
            <pc:docMk/>
            <pc:sldMk cId="33996745" sldId="261"/>
            <ac:spMk id="3" creationId="{59753719-2842-43EB-B983-6CD62C441D97}"/>
          </ac:spMkLst>
        </pc:spChg>
        <pc:spChg chg="add">
          <ac:chgData name="Rick" userId="5258914d87117c94" providerId="LiveId" clId="{73495A7A-E03B-4702-8A0D-EA46C1243160}" dt="2022-02-04T05:08:10.730" v="281" actId="26606"/>
          <ac:spMkLst>
            <pc:docMk/>
            <pc:sldMk cId="33996745" sldId="261"/>
            <ac:spMk id="17" creationId="{3011B0B3-5679-4759-90B8-3B908C4CBD21}"/>
          </ac:spMkLst>
        </pc:spChg>
        <pc:spChg chg="add">
          <ac:chgData name="Rick" userId="5258914d87117c94" providerId="LiveId" clId="{73495A7A-E03B-4702-8A0D-EA46C1243160}" dt="2022-02-04T05:08:10.730" v="281" actId="26606"/>
          <ac:spMkLst>
            <pc:docMk/>
            <pc:sldMk cId="33996745" sldId="261"/>
            <ac:spMk id="34" creationId="{470449D5-48B2-452B-AC40-73EFA74FA445}"/>
          </ac:spMkLst>
        </pc:spChg>
        <pc:grpChg chg="add">
          <ac:chgData name="Rick" userId="5258914d87117c94" providerId="LiveId" clId="{73495A7A-E03B-4702-8A0D-EA46C1243160}" dt="2022-02-04T05:08:10.730" v="281" actId="26606"/>
          <ac:grpSpMkLst>
            <pc:docMk/>
            <pc:sldMk cId="33996745" sldId="261"/>
            <ac:grpSpMk id="11" creationId="{F982E0B2-AA9C-441C-A08E-A9DF9CF12116}"/>
          </ac:grpSpMkLst>
        </pc:grpChg>
        <pc:grpChg chg="add">
          <ac:chgData name="Rick" userId="5258914d87117c94" providerId="LiveId" clId="{73495A7A-E03B-4702-8A0D-EA46C1243160}" dt="2022-02-04T05:08:10.730" v="281" actId="26606"/>
          <ac:grpSpMkLst>
            <pc:docMk/>
            <pc:sldMk cId="33996745" sldId="261"/>
            <ac:grpSpMk id="19" creationId="{49E013D9-9421-47E7-9080-30F6E544BE45}"/>
          </ac:grpSpMkLst>
        </pc:grpChg>
        <pc:picChg chg="add mod">
          <ac:chgData name="Rick" userId="5258914d87117c94" providerId="LiveId" clId="{73495A7A-E03B-4702-8A0D-EA46C1243160}" dt="2022-02-04T05:08:41.060" v="282" actId="27614"/>
          <ac:picMkLst>
            <pc:docMk/>
            <pc:sldMk cId="33996745" sldId="261"/>
            <ac:picMk id="4" creationId="{3D6FE37C-9CDE-465A-A2DE-ADC5986177F9}"/>
          </ac:picMkLst>
        </pc:picChg>
        <pc:cxnChg chg="add">
          <ac:chgData name="Rick" userId="5258914d87117c94" providerId="LiveId" clId="{73495A7A-E03B-4702-8A0D-EA46C1243160}" dt="2022-02-04T05:08:10.730" v="281" actId="26606"/>
          <ac:cxnSpMkLst>
            <pc:docMk/>
            <pc:sldMk cId="33996745" sldId="261"/>
            <ac:cxnSpMk id="9" creationId="{701C0CAB-6A03-4C6A-9FAA-219847753628}"/>
          </ac:cxnSpMkLst>
        </pc:cxnChg>
      </pc:sldChg>
      <pc:sldChg chg="addSp modSp mod setBg">
        <pc:chgData name="Rick" userId="5258914d87117c94" providerId="LiveId" clId="{73495A7A-E03B-4702-8A0D-EA46C1243160}" dt="2022-02-04T05:18:24.724" v="333" actId="20577"/>
        <pc:sldMkLst>
          <pc:docMk/>
          <pc:sldMk cId="3508652572" sldId="262"/>
        </pc:sldMkLst>
        <pc:spChg chg="mod">
          <ac:chgData name="Rick" userId="5258914d87117c94" providerId="LiveId" clId="{73495A7A-E03B-4702-8A0D-EA46C1243160}" dt="2022-02-04T05:18:13.264" v="315" actId="26606"/>
          <ac:spMkLst>
            <pc:docMk/>
            <pc:sldMk cId="3508652572" sldId="262"/>
            <ac:spMk id="2" creationId="{8625FCED-5A28-4BF6-A5E7-9921890334B6}"/>
          </ac:spMkLst>
        </pc:spChg>
        <pc:spChg chg="mod">
          <ac:chgData name="Rick" userId="5258914d87117c94" providerId="LiveId" clId="{73495A7A-E03B-4702-8A0D-EA46C1243160}" dt="2022-02-04T05:18:24.724" v="333" actId="20577"/>
          <ac:spMkLst>
            <pc:docMk/>
            <pc:sldMk cId="3508652572" sldId="262"/>
            <ac:spMk id="3" creationId="{897B7454-0CC1-46C6-A85F-C78FA099E042}"/>
          </ac:spMkLst>
        </pc:spChg>
        <pc:spChg chg="add">
          <ac:chgData name="Rick" userId="5258914d87117c94" providerId="LiveId" clId="{73495A7A-E03B-4702-8A0D-EA46C1243160}" dt="2022-02-04T05:18:13.264" v="315" actId="26606"/>
          <ac:spMkLst>
            <pc:docMk/>
            <pc:sldMk cId="3508652572" sldId="262"/>
            <ac:spMk id="10" creationId="{1AEB7F98-32EC-40D3-89EE-C8433023163A}"/>
          </ac:spMkLst>
        </pc:spChg>
        <pc:picChg chg="add mod">
          <ac:chgData name="Rick" userId="5258914d87117c94" providerId="LiveId" clId="{73495A7A-E03B-4702-8A0D-EA46C1243160}" dt="2022-02-04T05:18:13.264" v="315" actId="26606"/>
          <ac:picMkLst>
            <pc:docMk/>
            <pc:sldMk cId="3508652572" sldId="262"/>
            <ac:picMk id="5" creationId="{796569B3-6E69-44D7-8771-C982D324AE01}"/>
          </ac:picMkLst>
        </pc:picChg>
        <pc:cxnChg chg="add">
          <ac:chgData name="Rick" userId="5258914d87117c94" providerId="LiveId" clId="{73495A7A-E03B-4702-8A0D-EA46C1243160}" dt="2022-02-04T05:18:13.264" v="315" actId="26606"/>
          <ac:cxnSpMkLst>
            <pc:docMk/>
            <pc:sldMk cId="3508652572" sldId="262"/>
            <ac:cxnSpMk id="12" creationId="{77C6DF49-CBE3-4038-AC78-35DE4FD7CE8E}"/>
          </ac:cxnSpMkLst>
        </pc:cxnChg>
      </pc:sldChg>
      <pc:sldChg chg="addSp modSp mod setBg">
        <pc:chgData name="Rick" userId="5258914d87117c94" providerId="LiveId" clId="{73495A7A-E03B-4702-8A0D-EA46C1243160}" dt="2022-02-04T05:20:13.313" v="350" actId="26606"/>
        <pc:sldMkLst>
          <pc:docMk/>
          <pc:sldMk cId="4012501250" sldId="263"/>
        </pc:sldMkLst>
        <pc:spChg chg="mod">
          <ac:chgData name="Rick" userId="5258914d87117c94" providerId="LiveId" clId="{73495A7A-E03B-4702-8A0D-EA46C1243160}" dt="2022-02-04T05:20:13.313" v="350" actId="26606"/>
          <ac:spMkLst>
            <pc:docMk/>
            <pc:sldMk cId="4012501250" sldId="263"/>
            <ac:spMk id="2" creationId="{49905DBA-1846-4B3F-A9DA-0D15CC6F5D22}"/>
          </ac:spMkLst>
        </pc:spChg>
        <pc:spChg chg="mod">
          <ac:chgData name="Rick" userId="5258914d87117c94" providerId="LiveId" clId="{73495A7A-E03B-4702-8A0D-EA46C1243160}" dt="2022-02-04T05:20:13.313" v="350" actId="26606"/>
          <ac:spMkLst>
            <pc:docMk/>
            <pc:sldMk cId="4012501250" sldId="263"/>
            <ac:spMk id="3" creationId="{80FBFC42-84C4-4385-BDD8-2DEBFD690A69}"/>
          </ac:spMkLst>
        </pc:spChg>
        <pc:spChg chg="add">
          <ac:chgData name="Rick" userId="5258914d87117c94" providerId="LiveId" clId="{73495A7A-E03B-4702-8A0D-EA46C1243160}" dt="2022-02-04T05:20:13.313" v="350" actId="26606"/>
          <ac:spMkLst>
            <pc:docMk/>
            <pc:sldMk cId="4012501250" sldId="263"/>
            <ac:spMk id="10" creationId="{1AEB7F98-32EC-40D3-89EE-C8433023163A}"/>
          </ac:spMkLst>
        </pc:spChg>
        <pc:picChg chg="add mod">
          <ac:chgData name="Rick" userId="5258914d87117c94" providerId="LiveId" clId="{73495A7A-E03B-4702-8A0D-EA46C1243160}" dt="2022-02-04T05:20:13.313" v="350" actId="26606"/>
          <ac:picMkLst>
            <pc:docMk/>
            <pc:sldMk cId="4012501250" sldId="263"/>
            <ac:picMk id="5" creationId="{4FC5F1EB-376E-40FA-A13E-B2D66767DC90}"/>
          </ac:picMkLst>
        </pc:picChg>
        <pc:cxnChg chg="add">
          <ac:chgData name="Rick" userId="5258914d87117c94" providerId="LiveId" clId="{73495A7A-E03B-4702-8A0D-EA46C1243160}" dt="2022-02-04T05:20:13.313" v="350" actId="26606"/>
          <ac:cxnSpMkLst>
            <pc:docMk/>
            <pc:sldMk cId="4012501250" sldId="263"/>
            <ac:cxnSpMk id="12" creationId="{77C6DF49-CBE3-4038-AC78-35DE4FD7CE8E}"/>
          </ac:cxnSpMkLst>
        </pc:cxnChg>
      </pc:sldChg>
      <pc:sldChg chg="addSp delSp modSp mod setBg">
        <pc:chgData name="Rick" userId="5258914d87117c94" providerId="LiveId" clId="{73495A7A-E03B-4702-8A0D-EA46C1243160}" dt="2022-02-04T22:11:14.772" v="2911" actId="20577"/>
        <pc:sldMkLst>
          <pc:docMk/>
          <pc:sldMk cId="508421110" sldId="264"/>
        </pc:sldMkLst>
        <pc:spChg chg="mod">
          <ac:chgData name="Rick" userId="5258914d87117c94" providerId="LiveId" clId="{73495A7A-E03B-4702-8A0D-EA46C1243160}" dt="2022-02-04T05:19:13.534" v="340" actId="26606"/>
          <ac:spMkLst>
            <pc:docMk/>
            <pc:sldMk cId="508421110" sldId="264"/>
            <ac:spMk id="2" creationId="{C9EBBDCF-9D3E-436D-B194-C58511FED802}"/>
          </ac:spMkLst>
        </pc:spChg>
        <pc:spChg chg="mod">
          <ac:chgData name="Rick" userId="5258914d87117c94" providerId="LiveId" clId="{73495A7A-E03B-4702-8A0D-EA46C1243160}" dt="2022-02-04T22:11:14.772" v="2911" actId="20577"/>
          <ac:spMkLst>
            <pc:docMk/>
            <pc:sldMk cId="508421110" sldId="264"/>
            <ac:spMk id="3" creationId="{58AF87F5-6E30-47EB-88FF-A20B96CAD9FC}"/>
          </ac:spMkLst>
        </pc:spChg>
        <pc:spChg chg="add del">
          <ac:chgData name="Rick" userId="5258914d87117c94" providerId="LiveId" clId="{73495A7A-E03B-4702-8A0D-EA46C1243160}" dt="2022-02-04T05:19:26.543" v="343" actId="26606"/>
          <ac:spMkLst>
            <pc:docMk/>
            <pc:sldMk cId="508421110" sldId="264"/>
            <ac:spMk id="10" creationId="{1AEB7F98-32EC-40D3-89EE-C8433023163A}"/>
          </ac:spMkLst>
        </pc:spChg>
        <pc:spChg chg="add del">
          <ac:chgData name="Rick" userId="5258914d87117c94" providerId="LiveId" clId="{73495A7A-E03B-4702-8A0D-EA46C1243160}" dt="2022-02-04T05:19:26.543" v="343" actId="26606"/>
          <ac:spMkLst>
            <pc:docMk/>
            <pc:sldMk cId="508421110" sldId="264"/>
            <ac:spMk id="14" creationId="{DAD9000E-708C-464D-A86F-4ABE391B6BE8}"/>
          </ac:spMkLst>
        </pc:spChg>
        <pc:spChg chg="add del">
          <ac:chgData name="Rick" userId="5258914d87117c94" providerId="LiveId" clId="{73495A7A-E03B-4702-8A0D-EA46C1243160}" dt="2022-02-04T05:19:26.534" v="342" actId="26606"/>
          <ac:spMkLst>
            <pc:docMk/>
            <pc:sldMk cId="508421110" sldId="264"/>
            <ac:spMk id="19" creationId="{1AEB7F98-32EC-40D3-89EE-C8433023163A}"/>
          </ac:spMkLst>
        </pc:spChg>
        <pc:spChg chg="add del">
          <ac:chgData name="Rick" userId="5258914d87117c94" providerId="LiveId" clId="{73495A7A-E03B-4702-8A0D-EA46C1243160}" dt="2022-02-04T05:19:26.534" v="342" actId="26606"/>
          <ac:spMkLst>
            <pc:docMk/>
            <pc:sldMk cId="508421110" sldId="264"/>
            <ac:spMk id="23" creationId="{DAD9000E-708C-464D-A86F-4ABE391B6BE8}"/>
          </ac:spMkLst>
        </pc:spChg>
        <pc:spChg chg="add">
          <ac:chgData name="Rick" userId="5258914d87117c94" providerId="LiveId" clId="{73495A7A-E03B-4702-8A0D-EA46C1243160}" dt="2022-02-04T05:19:26.543" v="343" actId="26606"/>
          <ac:spMkLst>
            <pc:docMk/>
            <pc:sldMk cId="508421110" sldId="264"/>
            <ac:spMk id="25" creationId="{1AEB7F98-32EC-40D3-89EE-C8433023163A}"/>
          </ac:spMkLst>
        </pc:spChg>
        <pc:picChg chg="add mod">
          <ac:chgData name="Rick" userId="5258914d87117c94" providerId="LiveId" clId="{73495A7A-E03B-4702-8A0D-EA46C1243160}" dt="2022-02-04T05:19:26.543" v="343" actId="26606"/>
          <ac:picMkLst>
            <pc:docMk/>
            <pc:sldMk cId="508421110" sldId="264"/>
            <ac:picMk id="5" creationId="{A94A9262-1C70-43C2-A6FF-11065DABA68A}"/>
          </ac:picMkLst>
        </pc:picChg>
        <pc:cxnChg chg="add del">
          <ac:chgData name="Rick" userId="5258914d87117c94" providerId="LiveId" clId="{73495A7A-E03B-4702-8A0D-EA46C1243160}" dt="2022-02-04T05:19:26.543" v="343" actId="26606"/>
          <ac:cxnSpMkLst>
            <pc:docMk/>
            <pc:sldMk cId="508421110" sldId="264"/>
            <ac:cxnSpMk id="12" creationId="{77C6DF49-CBE3-4038-AC78-35DE4FD7CE8E}"/>
          </ac:cxnSpMkLst>
        </pc:cxnChg>
        <pc:cxnChg chg="add del">
          <ac:chgData name="Rick" userId="5258914d87117c94" providerId="LiveId" clId="{73495A7A-E03B-4702-8A0D-EA46C1243160}" dt="2022-02-04T05:19:26.534" v="342" actId="26606"/>
          <ac:cxnSpMkLst>
            <pc:docMk/>
            <pc:sldMk cId="508421110" sldId="264"/>
            <ac:cxnSpMk id="21" creationId="{77C6DF49-CBE3-4038-AC78-35DE4FD7CE8E}"/>
          </ac:cxnSpMkLst>
        </pc:cxnChg>
        <pc:cxnChg chg="add">
          <ac:chgData name="Rick" userId="5258914d87117c94" providerId="LiveId" clId="{73495A7A-E03B-4702-8A0D-EA46C1243160}" dt="2022-02-04T05:19:26.543" v="343" actId="26606"/>
          <ac:cxnSpMkLst>
            <pc:docMk/>
            <pc:sldMk cId="508421110" sldId="264"/>
            <ac:cxnSpMk id="26" creationId="{77C6DF49-CBE3-4038-AC78-35DE4FD7CE8E}"/>
          </ac:cxnSpMkLst>
        </pc:cxnChg>
      </pc:sldChg>
      <pc:sldChg chg="addSp delSp modSp mod setBg">
        <pc:chgData name="Rick" userId="5258914d87117c94" providerId="LiveId" clId="{73495A7A-E03B-4702-8A0D-EA46C1243160}" dt="2022-02-04T21:45:01.301" v="2735" actId="20577"/>
        <pc:sldMkLst>
          <pc:docMk/>
          <pc:sldMk cId="1700605959" sldId="265"/>
        </pc:sldMkLst>
        <pc:spChg chg="mod">
          <ac:chgData name="Rick" userId="5258914d87117c94" providerId="LiveId" clId="{73495A7A-E03B-4702-8A0D-EA46C1243160}" dt="2022-02-04T17:57:46.911" v="708" actId="26606"/>
          <ac:spMkLst>
            <pc:docMk/>
            <pc:sldMk cId="1700605959" sldId="265"/>
            <ac:spMk id="2" creationId="{09246456-91D7-458E-BF94-57FBA555E15B}"/>
          </ac:spMkLst>
        </pc:spChg>
        <pc:spChg chg="mod">
          <ac:chgData name="Rick" userId="5258914d87117c94" providerId="LiveId" clId="{73495A7A-E03B-4702-8A0D-EA46C1243160}" dt="2022-02-04T21:45:01.301" v="2735" actId="20577"/>
          <ac:spMkLst>
            <pc:docMk/>
            <pc:sldMk cId="1700605959" sldId="265"/>
            <ac:spMk id="3" creationId="{B018D90E-C06F-4E4F-A76D-67C8B77349E2}"/>
          </ac:spMkLst>
        </pc:spChg>
        <pc:spChg chg="add">
          <ac:chgData name="Rick" userId="5258914d87117c94" providerId="LiveId" clId="{73495A7A-E03B-4702-8A0D-EA46C1243160}" dt="2022-02-04T17:57:46.911" v="708" actId="26606"/>
          <ac:spMkLst>
            <pc:docMk/>
            <pc:sldMk cId="1700605959" sldId="265"/>
            <ac:spMk id="8" creationId="{316A5661-2CFE-478C-BAC3-729F393F3C4A}"/>
          </ac:spMkLst>
        </pc:spChg>
        <pc:spChg chg="add del">
          <ac:chgData name="Rick" userId="5258914d87117c94" providerId="LiveId" clId="{73495A7A-E03B-4702-8A0D-EA46C1243160}" dt="2022-02-04T17:57:39.418" v="705" actId="26606"/>
          <ac:spMkLst>
            <pc:docMk/>
            <pc:sldMk cId="1700605959" sldId="265"/>
            <ac:spMk id="10" creationId="{1AEB7F98-32EC-40D3-89EE-C8433023163A}"/>
          </ac:spMkLst>
        </pc:spChg>
        <pc:spChg chg="add del">
          <ac:chgData name="Rick" userId="5258914d87117c94" providerId="LiveId" clId="{73495A7A-E03B-4702-8A0D-EA46C1243160}" dt="2022-02-04T17:57:39.418" v="705" actId="26606"/>
          <ac:spMkLst>
            <pc:docMk/>
            <pc:sldMk cId="1700605959" sldId="265"/>
            <ac:spMk id="14" creationId="{DAD9000E-708C-464D-A86F-4ABE391B6BE8}"/>
          </ac:spMkLst>
        </pc:spChg>
        <pc:spChg chg="add del">
          <ac:chgData name="Rick" userId="5258914d87117c94" providerId="LiveId" clId="{73495A7A-E03B-4702-8A0D-EA46C1243160}" dt="2022-02-04T17:57:46.880" v="707" actId="26606"/>
          <ac:spMkLst>
            <pc:docMk/>
            <pc:sldMk cId="1700605959" sldId="265"/>
            <ac:spMk id="16" creationId="{DB66C9CD-6BF4-44CA-8078-0BB819080761}"/>
          </ac:spMkLst>
        </pc:spChg>
        <pc:spChg chg="add del">
          <ac:chgData name="Rick" userId="5258914d87117c94" providerId="LiveId" clId="{73495A7A-E03B-4702-8A0D-EA46C1243160}" dt="2022-02-04T17:57:46.880" v="707" actId="26606"/>
          <ac:spMkLst>
            <pc:docMk/>
            <pc:sldMk cId="1700605959" sldId="265"/>
            <ac:spMk id="18" creationId="{AA11AC2B-E0EE-4BB9-8BC1-EC5DA9DBEE30}"/>
          </ac:spMkLst>
        </pc:spChg>
        <pc:grpChg chg="add">
          <ac:chgData name="Rick" userId="5258914d87117c94" providerId="LiveId" clId="{73495A7A-E03B-4702-8A0D-EA46C1243160}" dt="2022-02-04T17:57:46.911" v="708" actId="26606"/>
          <ac:grpSpMkLst>
            <pc:docMk/>
            <pc:sldMk cId="1700605959" sldId="265"/>
            <ac:grpSpMk id="24" creationId="{FB7BE8CD-E348-464A-82CC-7EF7AA82842A}"/>
          </ac:grpSpMkLst>
        </pc:grpChg>
        <pc:picChg chg="add del">
          <ac:chgData name="Rick" userId="5258914d87117c94" providerId="LiveId" clId="{73495A7A-E03B-4702-8A0D-EA46C1243160}" dt="2022-02-04T17:57:39.418" v="705" actId="26606"/>
          <ac:picMkLst>
            <pc:docMk/>
            <pc:sldMk cId="1700605959" sldId="265"/>
            <ac:picMk id="7" creationId="{5B4B2546-27B9-44A3-9CA3-B13F0E08A3BD}"/>
          </ac:picMkLst>
        </pc:picChg>
        <pc:picChg chg="add del">
          <ac:chgData name="Rick" userId="5258914d87117c94" providerId="LiveId" clId="{73495A7A-E03B-4702-8A0D-EA46C1243160}" dt="2022-02-04T17:57:46.880" v="707" actId="26606"/>
          <ac:picMkLst>
            <pc:docMk/>
            <pc:sldMk cId="1700605959" sldId="265"/>
            <ac:picMk id="19" creationId="{0969B2B0-F23B-4876-957F-8B1AEC9A64CB}"/>
          </ac:picMkLst>
        </pc:picChg>
        <pc:cxnChg chg="add del">
          <ac:chgData name="Rick" userId="5258914d87117c94" providerId="LiveId" clId="{73495A7A-E03B-4702-8A0D-EA46C1243160}" dt="2022-02-04T17:57:39.418" v="705" actId="26606"/>
          <ac:cxnSpMkLst>
            <pc:docMk/>
            <pc:sldMk cId="1700605959" sldId="265"/>
            <ac:cxnSpMk id="12" creationId="{77C6DF49-CBE3-4038-AC78-35DE4FD7CE8E}"/>
          </ac:cxnSpMkLst>
        </pc:cxnChg>
        <pc:cxnChg chg="add del">
          <ac:chgData name="Rick" userId="5258914d87117c94" providerId="LiveId" clId="{73495A7A-E03B-4702-8A0D-EA46C1243160}" dt="2022-02-04T17:57:46.880" v="707" actId="26606"/>
          <ac:cxnSpMkLst>
            <pc:docMk/>
            <pc:sldMk cId="1700605959" sldId="265"/>
            <ac:cxnSpMk id="17" creationId="{77C6DF49-CBE3-4038-AC78-35DE4FD7CE8E}"/>
          </ac:cxnSpMkLst>
        </pc:cxnChg>
      </pc:sldChg>
      <pc:sldChg chg="addSp delSp modSp mod setBg">
        <pc:chgData name="Rick" userId="5258914d87117c94" providerId="LiveId" clId="{73495A7A-E03B-4702-8A0D-EA46C1243160}" dt="2022-02-04T21:49:40.559" v="2870" actId="20577"/>
        <pc:sldMkLst>
          <pc:docMk/>
          <pc:sldMk cId="441359971" sldId="266"/>
        </pc:sldMkLst>
        <pc:spChg chg="mod">
          <ac:chgData name="Rick" userId="5258914d87117c94" providerId="LiveId" clId="{73495A7A-E03B-4702-8A0D-EA46C1243160}" dt="2022-02-04T21:49:40.559" v="2870" actId="20577"/>
          <ac:spMkLst>
            <pc:docMk/>
            <pc:sldMk cId="441359971" sldId="266"/>
            <ac:spMk id="2" creationId="{C4A1ADEC-230D-44BA-9718-A9C77797144B}"/>
          </ac:spMkLst>
        </pc:spChg>
        <pc:spChg chg="add del mod">
          <ac:chgData name="Rick" userId="5258914d87117c94" providerId="LiveId" clId="{73495A7A-E03B-4702-8A0D-EA46C1243160}" dt="2022-02-04T18:04:06.326" v="835" actId="26606"/>
          <ac:spMkLst>
            <pc:docMk/>
            <pc:sldMk cId="441359971" sldId="266"/>
            <ac:spMk id="3" creationId="{849F83B2-CB12-4C0B-9648-CFE539D4BC6D}"/>
          </ac:spMkLst>
        </pc:spChg>
        <pc:spChg chg="add del mod">
          <ac:chgData name="Rick" userId="5258914d87117c94" providerId="LiveId" clId="{73495A7A-E03B-4702-8A0D-EA46C1243160}" dt="2022-02-04T18:03:44.366" v="832" actId="11529"/>
          <ac:spMkLst>
            <pc:docMk/>
            <pc:sldMk cId="441359971" sldId="266"/>
            <ac:spMk id="4" creationId="{C6FD49EB-88E7-479D-BE0B-922A8AD979B7}"/>
          </ac:spMkLst>
        </pc:spChg>
        <pc:spChg chg="add del">
          <ac:chgData name="Rick" userId="5258914d87117c94" providerId="LiveId" clId="{73495A7A-E03B-4702-8A0D-EA46C1243160}" dt="2022-02-04T18:04:06.326" v="835" actId="26606"/>
          <ac:spMkLst>
            <pc:docMk/>
            <pc:sldMk cId="441359971" sldId="266"/>
            <ac:spMk id="8" creationId="{316A5661-2CFE-478C-BAC3-729F393F3C4A}"/>
          </ac:spMkLst>
        </pc:spChg>
        <pc:spChg chg="add mod">
          <ac:chgData name="Rick" userId="5258914d87117c94" providerId="LiveId" clId="{73495A7A-E03B-4702-8A0D-EA46C1243160}" dt="2022-02-04T18:19:16.842" v="982" actId="27636"/>
          <ac:spMkLst>
            <pc:docMk/>
            <pc:sldMk cId="441359971" sldId="266"/>
            <ac:spMk id="27" creationId="{849F83B2-CB12-4C0B-9648-CFE539D4BC6D}"/>
          </ac:spMkLst>
        </pc:spChg>
        <pc:spChg chg="add del">
          <ac:chgData name="Rick" userId="5258914d87117c94" providerId="LiveId" clId="{73495A7A-E03B-4702-8A0D-EA46C1243160}" dt="2022-02-04T18:19:07.547" v="979" actId="26606"/>
          <ac:spMkLst>
            <pc:docMk/>
            <pc:sldMk cId="441359971" sldId="266"/>
            <ac:spMk id="28" creationId="{C5DCFBD7-5612-480F-BED3-7820176A5066}"/>
          </ac:spMkLst>
        </pc:spChg>
        <pc:spChg chg="add del">
          <ac:chgData name="Rick" userId="5258914d87117c94" providerId="LiveId" clId="{73495A7A-E03B-4702-8A0D-EA46C1243160}" dt="2022-02-04T18:06:47.224" v="844" actId="22"/>
          <ac:spMkLst>
            <pc:docMk/>
            <pc:sldMk cId="441359971" sldId="266"/>
            <ac:spMk id="51" creationId="{C7DE8CB2-7B05-4652-87DC-B525EAC00B15}"/>
          </ac:spMkLst>
        </pc:spChg>
        <pc:spChg chg="add">
          <ac:chgData name="Rick" userId="5258914d87117c94" providerId="LiveId" clId="{73495A7A-E03B-4702-8A0D-EA46C1243160}" dt="2022-02-04T18:19:07.547" v="979" actId="26606"/>
          <ac:spMkLst>
            <pc:docMk/>
            <pc:sldMk cId="441359971" sldId="266"/>
            <ac:spMk id="52" creationId="{C5DCFBD7-5612-480F-BED3-7820176A5066}"/>
          </ac:spMkLst>
        </pc:spChg>
        <pc:spChg chg="add del">
          <ac:chgData name="Rick" userId="5258914d87117c94" providerId="LiveId" clId="{73495A7A-E03B-4702-8A0D-EA46C1243160}" dt="2022-02-04T18:06:02.299" v="840" actId="26606"/>
          <ac:spMkLst>
            <pc:docMk/>
            <pc:sldMk cId="441359971" sldId="266"/>
            <ac:spMk id="55" creationId="{1AEB7F98-32EC-40D3-89EE-C8433023163A}"/>
          </ac:spMkLst>
        </pc:spChg>
        <pc:spChg chg="add del">
          <ac:chgData name="Rick" userId="5258914d87117c94" providerId="LiveId" clId="{73495A7A-E03B-4702-8A0D-EA46C1243160}" dt="2022-02-04T18:06:02.299" v="840" actId="26606"/>
          <ac:spMkLst>
            <pc:docMk/>
            <pc:sldMk cId="441359971" sldId="266"/>
            <ac:spMk id="59" creationId="{DAD9000E-708C-464D-A86F-4ABE391B6BE8}"/>
          </ac:spMkLst>
        </pc:spChg>
        <pc:grpChg chg="add del">
          <ac:chgData name="Rick" userId="5258914d87117c94" providerId="LiveId" clId="{73495A7A-E03B-4702-8A0D-EA46C1243160}" dt="2022-02-04T18:04:06.326" v="835" actId="26606"/>
          <ac:grpSpMkLst>
            <pc:docMk/>
            <pc:sldMk cId="441359971" sldId="266"/>
            <ac:grpSpMk id="10" creationId="{FB7BE8CD-E348-464A-82CC-7EF7AA82842A}"/>
          </ac:grpSpMkLst>
        </pc:grpChg>
        <pc:grpChg chg="add del">
          <ac:chgData name="Rick" userId="5258914d87117c94" providerId="LiveId" clId="{73495A7A-E03B-4702-8A0D-EA46C1243160}" dt="2022-02-04T18:19:07.547" v="979" actId="26606"/>
          <ac:grpSpMkLst>
            <pc:docMk/>
            <pc:sldMk cId="441359971" sldId="266"/>
            <ac:grpSpMk id="30" creationId="{263531A3-FAAF-4F5C-AF87-91646005308E}"/>
          </ac:grpSpMkLst>
        </pc:grpChg>
        <pc:grpChg chg="add del">
          <ac:chgData name="Rick" userId="5258914d87117c94" providerId="LiveId" clId="{73495A7A-E03B-4702-8A0D-EA46C1243160}" dt="2022-02-04T18:19:07.547" v="979" actId="26606"/>
          <ac:grpSpMkLst>
            <pc:docMk/>
            <pc:sldMk cId="441359971" sldId="266"/>
            <ac:grpSpMk id="41" creationId="{F73511A5-69DC-406F-AFE1-A7248A4CEA95}"/>
          </ac:grpSpMkLst>
        </pc:grpChg>
        <pc:grpChg chg="add">
          <ac:chgData name="Rick" userId="5258914d87117c94" providerId="LiveId" clId="{73495A7A-E03B-4702-8A0D-EA46C1243160}" dt="2022-02-04T18:19:07.547" v="979" actId="26606"/>
          <ac:grpSpMkLst>
            <pc:docMk/>
            <pc:sldMk cId="441359971" sldId="266"/>
            <ac:grpSpMk id="53" creationId="{263531A3-FAAF-4F5C-AF87-91646005308E}"/>
          </ac:grpSpMkLst>
        </pc:grpChg>
        <pc:grpChg chg="add">
          <ac:chgData name="Rick" userId="5258914d87117c94" providerId="LiveId" clId="{73495A7A-E03B-4702-8A0D-EA46C1243160}" dt="2022-02-04T18:19:07.547" v="979" actId="26606"/>
          <ac:grpSpMkLst>
            <pc:docMk/>
            <pc:sldMk cId="441359971" sldId="266"/>
            <ac:grpSpMk id="68" creationId="{F73511A5-69DC-406F-AFE1-A7248A4CEA95}"/>
          </ac:grpSpMkLst>
        </pc:grpChg>
        <pc:graphicFrameChg chg="add del">
          <ac:chgData name="Rick" userId="5258914d87117c94" providerId="LiveId" clId="{73495A7A-E03B-4702-8A0D-EA46C1243160}" dt="2022-02-04T18:04:06.295" v="834" actId="26606"/>
          <ac:graphicFrameMkLst>
            <pc:docMk/>
            <pc:sldMk cId="441359971" sldId="266"/>
            <ac:graphicFrameMk id="25" creationId="{FBD06EBB-D777-46FD-9A13-6ECE0E7C928E}"/>
          </ac:graphicFrameMkLst>
        </pc:graphicFrameChg>
        <pc:picChg chg="add del mod">
          <ac:chgData name="Rick" userId="5258914d87117c94" providerId="LiveId" clId="{73495A7A-E03B-4702-8A0D-EA46C1243160}" dt="2022-02-04T18:06:04.763" v="842"/>
          <ac:picMkLst>
            <pc:docMk/>
            <pc:sldMk cId="441359971" sldId="266"/>
            <ac:picMk id="6" creationId="{C0D1A5BC-67D5-4BFF-AA58-E2AF9DA59B18}"/>
          </ac:picMkLst>
        </pc:picChg>
        <pc:picChg chg="add del mod">
          <ac:chgData name="Rick" userId="5258914d87117c94" providerId="LiveId" clId="{73495A7A-E03B-4702-8A0D-EA46C1243160}" dt="2022-02-04T18:07:45.258" v="853"/>
          <ac:picMkLst>
            <pc:docMk/>
            <pc:sldMk cId="441359971" sldId="266"/>
            <ac:picMk id="24" creationId="{884406E5-0A01-4D7D-9462-1C9A2FA17FD3}"/>
          </ac:picMkLst>
        </pc:picChg>
        <pc:cxnChg chg="add del">
          <ac:chgData name="Rick" userId="5258914d87117c94" providerId="LiveId" clId="{73495A7A-E03B-4702-8A0D-EA46C1243160}" dt="2022-02-04T18:06:02.299" v="840" actId="26606"/>
          <ac:cxnSpMkLst>
            <pc:docMk/>
            <pc:sldMk cId="441359971" sldId="266"/>
            <ac:cxnSpMk id="57" creationId="{77C6DF49-CBE3-4038-AC78-35DE4FD7CE8E}"/>
          </ac:cxnSpMkLst>
        </pc:cxnChg>
      </pc:sldChg>
      <pc:sldChg chg="del">
        <pc:chgData name="Rick" userId="5258914d87117c94" providerId="LiveId" clId="{73495A7A-E03B-4702-8A0D-EA46C1243160}" dt="2022-02-04T18:10:19.372" v="894" actId="47"/>
        <pc:sldMkLst>
          <pc:docMk/>
          <pc:sldMk cId="1320348236" sldId="267"/>
        </pc:sldMkLst>
      </pc:sldChg>
      <pc:sldChg chg="del">
        <pc:chgData name="Rick" userId="5258914d87117c94" providerId="LiveId" clId="{73495A7A-E03B-4702-8A0D-EA46C1243160}" dt="2022-02-04T18:19:38.765" v="987" actId="47"/>
        <pc:sldMkLst>
          <pc:docMk/>
          <pc:sldMk cId="130816035" sldId="268"/>
        </pc:sldMkLst>
      </pc:sldChg>
      <pc:sldChg chg="addSp modSp mod setBg">
        <pc:chgData name="Rick" userId="5258914d87117c94" providerId="LiveId" clId="{73495A7A-E03B-4702-8A0D-EA46C1243160}" dt="2022-02-04T21:08:57.249" v="2488" actId="26606"/>
        <pc:sldMkLst>
          <pc:docMk/>
          <pc:sldMk cId="1938369013" sldId="269"/>
        </pc:sldMkLst>
        <pc:spChg chg="mod">
          <ac:chgData name="Rick" userId="5258914d87117c94" providerId="LiveId" clId="{73495A7A-E03B-4702-8A0D-EA46C1243160}" dt="2022-02-04T21:08:57.249" v="2488" actId="26606"/>
          <ac:spMkLst>
            <pc:docMk/>
            <pc:sldMk cId="1938369013" sldId="269"/>
            <ac:spMk id="2" creationId="{C4A1ADEC-230D-44BA-9718-A9C77797144B}"/>
          </ac:spMkLst>
        </pc:spChg>
        <pc:spChg chg="mod">
          <ac:chgData name="Rick" userId="5258914d87117c94" providerId="LiveId" clId="{73495A7A-E03B-4702-8A0D-EA46C1243160}" dt="2022-02-04T21:08:57.249" v="2488" actId="26606"/>
          <ac:spMkLst>
            <pc:docMk/>
            <pc:sldMk cId="1938369013" sldId="269"/>
            <ac:spMk id="3" creationId="{849F83B2-CB12-4C0B-9648-CFE539D4BC6D}"/>
          </ac:spMkLst>
        </pc:spChg>
        <pc:spChg chg="add">
          <ac:chgData name="Rick" userId="5258914d87117c94" providerId="LiveId" clId="{73495A7A-E03B-4702-8A0D-EA46C1243160}" dt="2022-02-04T21:08:57.249" v="2488" actId="26606"/>
          <ac:spMkLst>
            <pc:docMk/>
            <pc:sldMk cId="1938369013" sldId="269"/>
            <ac:spMk id="8" creationId="{C5DCFBD7-5612-480F-BED3-7820176A5066}"/>
          </ac:spMkLst>
        </pc:spChg>
        <pc:grpChg chg="add">
          <ac:chgData name="Rick" userId="5258914d87117c94" providerId="LiveId" clId="{73495A7A-E03B-4702-8A0D-EA46C1243160}" dt="2022-02-04T21:08:57.249" v="2488" actId="26606"/>
          <ac:grpSpMkLst>
            <pc:docMk/>
            <pc:sldMk cId="1938369013" sldId="269"/>
            <ac:grpSpMk id="10" creationId="{263531A3-FAAF-4F5C-AF87-91646005308E}"/>
          </ac:grpSpMkLst>
        </pc:grpChg>
        <pc:grpChg chg="add">
          <ac:chgData name="Rick" userId="5258914d87117c94" providerId="LiveId" clId="{73495A7A-E03B-4702-8A0D-EA46C1243160}" dt="2022-02-04T21:08:57.249" v="2488" actId="26606"/>
          <ac:grpSpMkLst>
            <pc:docMk/>
            <pc:sldMk cId="1938369013" sldId="269"/>
            <ac:grpSpMk id="21" creationId="{F73511A5-69DC-406F-AFE1-A7248A4CEA95}"/>
          </ac:grpSpMkLst>
        </pc:grpChg>
      </pc:sldChg>
      <pc:sldChg chg="del">
        <pc:chgData name="Rick" userId="5258914d87117c94" providerId="LiveId" clId="{73495A7A-E03B-4702-8A0D-EA46C1243160}" dt="2022-02-04T20:43:00.627" v="1728" actId="47"/>
        <pc:sldMkLst>
          <pc:docMk/>
          <pc:sldMk cId="1817351830" sldId="270"/>
        </pc:sldMkLst>
      </pc:sldChg>
      <pc:sldChg chg="addSp delSp modSp mod setBg">
        <pc:chgData name="Rick" userId="5258914d87117c94" providerId="LiveId" clId="{73495A7A-E03B-4702-8A0D-EA46C1243160}" dt="2022-02-04T21:12:33.982" v="2508" actId="1076"/>
        <pc:sldMkLst>
          <pc:docMk/>
          <pc:sldMk cId="3460114292" sldId="271"/>
        </pc:sldMkLst>
        <pc:spChg chg="mod">
          <ac:chgData name="Rick" userId="5258914d87117c94" providerId="LiveId" clId="{73495A7A-E03B-4702-8A0D-EA46C1243160}" dt="2022-02-04T21:11:47.858" v="2500" actId="26606"/>
          <ac:spMkLst>
            <pc:docMk/>
            <pc:sldMk cId="3460114292" sldId="271"/>
            <ac:spMk id="2" creationId="{3D0F33A9-0E47-4B33-8570-E4F8E0098196}"/>
          </ac:spMkLst>
        </pc:spChg>
        <pc:spChg chg="mod">
          <ac:chgData name="Rick" userId="5258914d87117c94" providerId="LiveId" clId="{73495A7A-E03B-4702-8A0D-EA46C1243160}" dt="2022-02-04T21:11:47.858" v="2500" actId="26606"/>
          <ac:spMkLst>
            <pc:docMk/>
            <pc:sldMk cId="3460114292" sldId="271"/>
            <ac:spMk id="3" creationId="{D316BEF0-99C0-41E5-A0AF-2572A09DFC65}"/>
          </ac:spMkLst>
        </pc:spChg>
        <pc:spChg chg="add mod">
          <ac:chgData name="Rick" userId="5258914d87117c94" providerId="LiveId" clId="{73495A7A-E03B-4702-8A0D-EA46C1243160}" dt="2022-02-04T21:12:18.601" v="2506" actId="14100"/>
          <ac:spMkLst>
            <pc:docMk/>
            <pc:sldMk cId="3460114292" sldId="271"/>
            <ac:spMk id="6" creationId="{FE906BA6-70B1-4F50-A204-994769BCBCF6}"/>
          </ac:spMkLst>
        </pc:spChg>
        <pc:spChg chg="add del">
          <ac:chgData name="Rick" userId="5258914d87117c94" providerId="LiveId" clId="{73495A7A-E03B-4702-8A0D-EA46C1243160}" dt="2022-02-04T21:11:47.839" v="2499" actId="26606"/>
          <ac:spMkLst>
            <pc:docMk/>
            <pc:sldMk cId="3460114292" sldId="271"/>
            <ac:spMk id="10" creationId="{1AEB7F98-32EC-40D3-89EE-C8433023163A}"/>
          </ac:spMkLst>
        </pc:spChg>
        <pc:spChg chg="add del">
          <ac:chgData name="Rick" userId="5258914d87117c94" providerId="LiveId" clId="{73495A7A-E03B-4702-8A0D-EA46C1243160}" dt="2022-02-04T21:11:47.839" v="2499" actId="26606"/>
          <ac:spMkLst>
            <pc:docMk/>
            <pc:sldMk cId="3460114292" sldId="271"/>
            <ac:spMk id="14" creationId="{DAD9000E-708C-464D-A86F-4ABE391B6BE8}"/>
          </ac:spMkLst>
        </pc:spChg>
        <pc:spChg chg="add">
          <ac:chgData name="Rick" userId="5258914d87117c94" providerId="LiveId" clId="{73495A7A-E03B-4702-8A0D-EA46C1243160}" dt="2022-02-04T21:11:47.858" v="2500" actId="26606"/>
          <ac:spMkLst>
            <pc:docMk/>
            <pc:sldMk cId="3460114292" sldId="271"/>
            <ac:spMk id="16" creationId="{DB66C9CD-6BF4-44CA-8078-0BB819080761}"/>
          </ac:spMkLst>
        </pc:spChg>
        <pc:spChg chg="add">
          <ac:chgData name="Rick" userId="5258914d87117c94" providerId="LiveId" clId="{73495A7A-E03B-4702-8A0D-EA46C1243160}" dt="2022-02-04T21:11:47.858" v="2500" actId="26606"/>
          <ac:spMkLst>
            <pc:docMk/>
            <pc:sldMk cId="3460114292" sldId="271"/>
            <ac:spMk id="18" creationId="{CE7512AD-9E2D-4DC1-B4A2-A93A51CDE9FE}"/>
          </ac:spMkLst>
        </pc:spChg>
        <pc:picChg chg="add mod">
          <ac:chgData name="Rick" userId="5258914d87117c94" providerId="LiveId" clId="{73495A7A-E03B-4702-8A0D-EA46C1243160}" dt="2022-02-04T21:12:33.982" v="2508" actId="1076"/>
          <ac:picMkLst>
            <pc:docMk/>
            <pc:sldMk cId="3460114292" sldId="271"/>
            <ac:picMk id="5" creationId="{1DFCFAF5-82F7-42BA-820C-0E61EDF76B41}"/>
          </ac:picMkLst>
        </pc:picChg>
        <pc:cxnChg chg="add del">
          <ac:chgData name="Rick" userId="5258914d87117c94" providerId="LiveId" clId="{73495A7A-E03B-4702-8A0D-EA46C1243160}" dt="2022-02-04T21:11:47.839" v="2499" actId="26606"/>
          <ac:cxnSpMkLst>
            <pc:docMk/>
            <pc:sldMk cId="3460114292" sldId="271"/>
            <ac:cxnSpMk id="12" creationId="{77C6DF49-CBE3-4038-AC78-35DE4FD7CE8E}"/>
          </ac:cxnSpMkLst>
        </pc:cxnChg>
        <pc:cxnChg chg="add">
          <ac:chgData name="Rick" userId="5258914d87117c94" providerId="LiveId" clId="{73495A7A-E03B-4702-8A0D-EA46C1243160}" dt="2022-02-04T21:11:47.858" v="2500" actId="26606"/>
          <ac:cxnSpMkLst>
            <pc:docMk/>
            <pc:sldMk cId="3460114292" sldId="271"/>
            <ac:cxnSpMk id="17" creationId="{77C6DF49-CBE3-4038-AC78-35DE4FD7CE8E}"/>
          </ac:cxnSpMkLst>
        </pc:cxnChg>
      </pc:sldChg>
      <pc:sldChg chg="addSp modSp mod setBg">
        <pc:chgData name="Rick" userId="5258914d87117c94" providerId="LiveId" clId="{73495A7A-E03B-4702-8A0D-EA46C1243160}" dt="2022-02-04T21:26:28.780" v="2608" actId="26606"/>
        <pc:sldMkLst>
          <pc:docMk/>
          <pc:sldMk cId="2477644467" sldId="272"/>
        </pc:sldMkLst>
        <pc:spChg chg="mod">
          <ac:chgData name="Rick" userId="5258914d87117c94" providerId="LiveId" clId="{73495A7A-E03B-4702-8A0D-EA46C1243160}" dt="2022-02-04T21:26:28.780" v="2608" actId="26606"/>
          <ac:spMkLst>
            <pc:docMk/>
            <pc:sldMk cId="2477644467" sldId="272"/>
            <ac:spMk id="2" creationId="{3D0F33A9-0E47-4B33-8570-E4F8E0098196}"/>
          </ac:spMkLst>
        </pc:spChg>
        <pc:spChg chg="mod">
          <ac:chgData name="Rick" userId="5258914d87117c94" providerId="LiveId" clId="{73495A7A-E03B-4702-8A0D-EA46C1243160}" dt="2022-02-04T21:26:28.780" v="2608" actId="26606"/>
          <ac:spMkLst>
            <pc:docMk/>
            <pc:sldMk cId="2477644467" sldId="272"/>
            <ac:spMk id="3" creationId="{D316BEF0-99C0-41E5-A0AF-2572A09DFC65}"/>
          </ac:spMkLst>
        </pc:spChg>
        <pc:spChg chg="add">
          <ac:chgData name="Rick" userId="5258914d87117c94" providerId="LiveId" clId="{73495A7A-E03B-4702-8A0D-EA46C1243160}" dt="2022-02-04T21:26:28.780" v="2608" actId="26606"/>
          <ac:spMkLst>
            <pc:docMk/>
            <pc:sldMk cId="2477644467" sldId="272"/>
            <ac:spMk id="10" creationId="{DB66C9CD-6BF4-44CA-8078-0BB819080761}"/>
          </ac:spMkLst>
        </pc:spChg>
        <pc:spChg chg="add">
          <ac:chgData name="Rick" userId="5258914d87117c94" providerId="LiveId" clId="{73495A7A-E03B-4702-8A0D-EA46C1243160}" dt="2022-02-04T21:26:28.780" v="2608" actId="26606"/>
          <ac:spMkLst>
            <pc:docMk/>
            <pc:sldMk cId="2477644467" sldId="272"/>
            <ac:spMk id="14" creationId="{CE7512AD-9E2D-4DC1-B4A2-A93A51CDE9FE}"/>
          </ac:spMkLst>
        </pc:spChg>
        <pc:picChg chg="add mod">
          <ac:chgData name="Rick" userId="5258914d87117c94" providerId="LiveId" clId="{73495A7A-E03B-4702-8A0D-EA46C1243160}" dt="2022-02-04T21:26:28.780" v="2608" actId="26606"/>
          <ac:picMkLst>
            <pc:docMk/>
            <pc:sldMk cId="2477644467" sldId="272"/>
            <ac:picMk id="5" creationId="{25853446-C265-447F-9299-6185891EB64D}"/>
          </ac:picMkLst>
        </pc:picChg>
        <pc:cxnChg chg="add">
          <ac:chgData name="Rick" userId="5258914d87117c94" providerId="LiveId" clId="{73495A7A-E03B-4702-8A0D-EA46C1243160}" dt="2022-02-04T21:26:28.780" v="2608" actId="26606"/>
          <ac:cxnSpMkLst>
            <pc:docMk/>
            <pc:sldMk cId="2477644467" sldId="272"/>
            <ac:cxnSpMk id="12" creationId="{77C6DF49-CBE3-4038-AC78-35DE4FD7CE8E}"/>
          </ac:cxnSpMkLst>
        </pc:cxnChg>
      </pc:sldChg>
      <pc:sldChg chg="modSp del mod">
        <pc:chgData name="Rick" userId="5258914d87117c94" providerId="LiveId" clId="{73495A7A-E03B-4702-8A0D-EA46C1243160}" dt="2022-02-04T20:52:36.241" v="2162" actId="47"/>
        <pc:sldMkLst>
          <pc:docMk/>
          <pc:sldMk cId="1822075080" sldId="273"/>
        </pc:sldMkLst>
        <pc:spChg chg="mod">
          <ac:chgData name="Rick" userId="5258914d87117c94" providerId="LiveId" clId="{73495A7A-E03B-4702-8A0D-EA46C1243160}" dt="2022-02-04T19:19:04.692" v="1191" actId="2711"/>
          <ac:spMkLst>
            <pc:docMk/>
            <pc:sldMk cId="1822075080" sldId="273"/>
            <ac:spMk id="3" creationId="{D316BEF0-99C0-41E5-A0AF-2572A09DFC65}"/>
          </ac:spMkLst>
        </pc:spChg>
      </pc:sldChg>
      <pc:sldChg chg="modSp mod">
        <pc:chgData name="Rick" userId="5258914d87117c94" providerId="LiveId" clId="{73495A7A-E03B-4702-8A0D-EA46C1243160}" dt="2022-02-04T21:50:46.213" v="2892" actId="20577"/>
        <pc:sldMkLst>
          <pc:docMk/>
          <pc:sldMk cId="1490978004" sldId="274"/>
        </pc:sldMkLst>
        <pc:spChg chg="mod">
          <ac:chgData name="Rick" userId="5258914d87117c94" providerId="LiveId" clId="{73495A7A-E03B-4702-8A0D-EA46C1243160}" dt="2022-02-04T21:50:46.213" v="2892" actId="20577"/>
          <ac:spMkLst>
            <pc:docMk/>
            <pc:sldMk cId="1490978004" sldId="274"/>
            <ac:spMk id="3" creationId="{8EA4F83C-6148-4C64-8DBD-49255CCF7B39}"/>
          </ac:spMkLst>
        </pc:spChg>
      </pc:sldChg>
      <pc:sldChg chg="addSp delSp modSp new mod ord setBg">
        <pc:chgData name="Rick" userId="5258914d87117c94" providerId="LiveId" clId="{73495A7A-E03B-4702-8A0D-EA46C1243160}" dt="2022-02-04T21:09:55.018" v="2494" actId="26606"/>
        <pc:sldMkLst>
          <pc:docMk/>
          <pc:sldMk cId="2840852513" sldId="275"/>
        </pc:sldMkLst>
        <pc:spChg chg="mod">
          <ac:chgData name="Rick" userId="5258914d87117c94" providerId="LiveId" clId="{73495A7A-E03B-4702-8A0D-EA46C1243160}" dt="2022-02-04T21:09:19.553" v="2490" actId="26606"/>
          <ac:spMkLst>
            <pc:docMk/>
            <pc:sldMk cId="2840852513" sldId="275"/>
            <ac:spMk id="2" creationId="{C905AB16-5D54-4EEE-A244-277ADB88F39B}"/>
          </ac:spMkLst>
        </pc:spChg>
        <pc:spChg chg="mod">
          <ac:chgData name="Rick" userId="5258914d87117c94" providerId="LiveId" clId="{73495A7A-E03B-4702-8A0D-EA46C1243160}" dt="2022-02-04T21:09:50.148" v="2493" actId="2711"/>
          <ac:spMkLst>
            <pc:docMk/>
            <pc:sldMk cId="2840852513" sldId="275"/>
            <ac:spMk id="3" creationId="{C43AF26B-D6DB-4253-84DD-AF013CA3B0E0}"/>
          </ac:spMkLst>
        </pc:spChg>
        <pc:spChg chg="add del">
          <ac:chgData name="Rick" userId="5258914d87117c94" providerId="LiveId" clId="{73495A7A-E03B-4702-8A0D-EA46C1243160}" dt="2022-02-04T21:09:55.018" v="2494" actId="26606"/>
          <ac:spMkLst>
            <pc:docMk/>
            <pc:sldMk cId="2840852513" sldId="275"/>
            <ac:spMk id="8" creationId="{061C99D7-FEBB-404D-9467-2655CFB44235}"/>
          </ac:spMkLst>
        </pc:spChg>
        <pc:spChg chg="add">
          <ac:chgData name="Rick" userId="5258914d87117c94" providerId="LiveId" clId="{73495A7A-E03B-4702-8A0D-EA46C1243160}" dt="2022-02-04T21:09:55.018" v="2494" actId="26606"/>
          <ac:spMkLst>
            <pc:docMk/>
            <pc:sldMk cId="2840852513" sldId="275"/>
            <ac:spMk id="28" creationId="{061C99D7-FEBB-404D-9467-2655CFB44235}"/>
          </ac:spMkLst>
        </pc:spChg>
        <pc:grpChg chg="add del">
          <ac:chgData name="Rick" userId="5258914d87117c94" providerId="LiveId" clId="{73495A7A-E03B-4702-8A0D-EA46C1243160}" dt="2022-02-04T21:09:55.018" v="2494" actId="26606"/>
          <ac:grpSpMkLst>
            <pc:docMk/>
            <pc:sldMk cId="2840852513" sldId="275"/>
            <ac:grpSpMk id="10" creationId="{DBBBD066-A04F-463E-9842-8CAD7AC569AA}"/>
          </ac:grpSpMkLst>
        </pc:grpChg>
        <pc:grpChg chg="add del">
          <ac:chgData name="Rick" userId="5258914d87117c94" providerId="LiveId" clId="{73495A7A-E03B-4702-8A0D-EA46C1243160}" dt="2022-02-04T21:09:55.018" v="2494" actId="26606"/>
          <ac:grpSpMkLst>
            <pc:docMk/>
            <pc:sldMk cId="2840852513" sldId="275"/>
            <ac:grpSpMk id="21" creationId="{91046B5C-4FD5-4C36-B468-E7C110961B6A}"/>
          </ac:grpSpMkLst>
        </pc:grpChg>
        <pc:grpChg chg="add">
          <ac:chgData name="Rick" userId="5258914d87117c94" providerId="LiveId" clId="{73495A7A-E03B-4702-8A0D-EA46C1243160}" dt="2022-02-04T21:09:55.018" v="2494" actId="26606"/>
          <ac:grpSpMkLst>
            <pc:docMk/>
            <pc:sldMk cId="2840852513" sldId="275"/>
            <ac:grpSpMk id="30" creationId="{DBBBD066-A04F-463E-9842-8CAD7AC569AA}"/>
          </ac:grpSpMkLst>
        </pc:grpChg>
        <pc:grpChg chg="add">
          <ac:chgData name="Rick" userId="5258914d87117c94" providerId="LiveId" clId="{73495A7A-E03B-4702-8A0D-EA46C1243160}" dt="2022-02-04T21:09:55.018" v="2494" actId="26606"/>
          <ac:grpSpMkLst>
            <pc:docMk/>
            <pc:sldMk cId="2840852513" sldId="275"/>
            <ac:grpSpMk id="41" creationId="{91046B5C-4FD5-4C36-B468-E7C110961B6A}"/>
          </ac:grpSpMkLst>
        </pc:grpChg>
      </pc:sldChg>
      <pc:sldChg chg="addSp delSp modSp add mod setBg delDesignElem">
        <pc:chgData name="Rick" userId="5258914d87117c94" providerId="LiveId" clId="{73495A7A-E03B-4702-8A0D-EA46C1243160}" dt="2022-02-04T21:49:33.250" v="2869" actId="20577"/>
        <pc:sldMkLst>
          <pc:docMk/>
          <pc:sldMk cId="1344789188" sldId="276"/>
        </pc:sldMkLst>
        <pc:spChg chg="mod">
          <ac:chgData name="Rick" userId="5258914d87117c94" providerId="LiveId" clId="{73495A7A-E03B-4702-8A0D-EA46C1243160}" dt="2022-02-04T21:49:33.250" v="2869" actId="20577"/>
          <ac:spMkLst>
            <pc:docMk/>
            <pc:sldMk cId="1344789188" sldId="276"/>
            <ac:spMk id="2" creationId="{C4A1ADEC-230D-44BA-9718-A9C77797144B}"/>
          </ac:spMkLst>
        </pc:spChg>
        <pc:spChg chg="mod">
          <ac:chgData name="Rick" userId="5258914d87117c94" providerId="LiveId" clId="{73495A7A-E03B-4702-8A0D-EA46C1243160}" dt="2022-02-04T18:18:25.131" v="971" actId="26606"/>
          <ac:spMkLst>
            <pc:docMk/>
            <pc:sldMk cId="1344789188" sldId="276"/>
            <ac:spMk id="27" creationId="{849F83B2-CB12-4C0B-9648-CFE539D4BC6D}"/>
          </ac:spMkLst>
        </pc:spChg>
        <pc:spChg chg="del">
          <ac:chgData name="Rick" userId="5258914d87117c94" providerId="LiveId" clId="{73495A7A-E03B-4702-8A0D-EA46C1243160}" dt="2022-02-04T18:10:16.914" v="893"/>
          <ac:spMkLst>
            <pc:docMk/>
            <pc:sldMk cId="1344789188" sldId="276"/>
            <ac:spMk id="28" creationId="{C5DCFBD7-5612-480F-BED3-7820176A5066}"/>
          </ac:spMkLst>
        </pc:spChg>
        <pc:spChg chg="add">
          <ac:chgData name="Rick" userId="5258914d87117c94" providerId="LiveId" clId="{73495A7A-E03B-4702-8A0D-EA46C1243160}" dt="2022-02-04T18:18:25.131" v="971" actId="26606"/>
          <ac:spMkLst>
            <pc:docMk/>
            <pc:sldMk cId="1344789188" sldId="276"/>
            <ac:spMk id="32" creationId="{C5DCFBD7-5612-480F-BED3-7820176A5066}"/>
          </ac:spMkLst>
        </pc:spChg>
        <pc:grpChg chg="del">
          <ac:chgData name="Rick" userId="5258914d87117c94" providerId="LiveId" clId="{73495A7A-E03B-4702-8A0D-EA46C1243160}" dt="2022-02-04T18:10:16.914" v="893"/>
          <ac:grpSpMkLst>
            <pc:docMk/>
            <pc:sldMk cId="1344789188" sldId="276"/>
            <ac:grpSpMk id="30" creationId="{263531A3-FAAF-4F5C-AF87-91646005308E}"/>
          </ac:grpSpMkLst>
        </pc:grpChg>
        <pc:grpChg chg="add">
          <ac:chgData name="Rick" userId="5258914d87117c94" providerId="LiveId" clId="{73495A7A-E03B-4702-8A0D-EA46C1243160}" dt="2022-02-04T18:18:25.131" v="971" actId="26606"/>
          <ac:grpSpMkLst>
            <pc:docMk/>
            <pc:sldMk cId="1344789188" sldId="276"/>
            <ac:grpSpMk id="34" creationId="{263531A3-FAAF-4F5C-AF87-91646005308E}"/>
          </ac:grpSpMkLst>
        </pc:grpChg>
        <pc:grpChg chg="del">
          <ac:chgData name="Rick" userId="5258914d87117c94" providerId="LiveId" clId="{73495A7A-E03B-4702-8A0D-EA46C1243160}" dt="2022-02-04T18:10:16.914" v="893"/>
          <ac:grpSpMkLst>
            <pc:docMk/>
            <pc:sldMk cId="1344789188" sldId="276"/>
            <ac:grpSpMk id="41" creationId="{F73511A5-69DC-406F-AFE1-A7248A4CEA95}"/>
          </ac:grpSpMkLst>
        </pc:grpChg>
        <pc:grpChg chg="add">
          <ac:chgData name="Rick" userId="5258914d87117c94" providerId="LiveId" clId="{73495A7A-E03B-4702-8A0D-EA46C1243160}" dt="2022-02-04T18:18:25.131" v="971" actId="26606"/>
          <ac:grpSpMkLst>
            <pc:docMk/>
            <pc:sldMk cId="1344789188" sldId="276"/>
            <ac:grpSpMk id="45" creationId="{F73511A5-69DC-406F-AFE1-A7248A4CEA95}"/>
          </ac:grpSpMkLst>
        </pc:grpChg>
      </pc:sldChg>
      <pc:sldChg chg="delSp modSp add del mod setBg delDesignElem">
        <pc:chgData name="Rick" userId="5258914d87117c94" providerId="LiveId" clId="{73495A7A-E03B-4702-8A0D-EA46C1243160}" dt="2022-02-04T18:18:56.295" v="976" actId="47"/>
        <pc:sldMkLst>
          <pc:docMk/>
          <pc:sldMk cId="92249920" sldId="277"/>
        </pc:sldMkLst>
        <pc:spChg chg="mod">
          <ac:chgData name="Rick" userId="5258914d87117c94" providerId="LiveId" clId="{73495A7A-E03B-4702-8A0D-EA46C1243160}" dt="2022-02-04T18:18:47.615" v="975" actId="20577"/>
          <ac:spMkLst>
            <pc:docMk/>
            <pc:sldMk cId="92249920" sldId="277"/>
            <ac:spMk id="2" creationId="{C4A1ADEC-230D-44BA-9718-A9C77797144B}"/>
          </ac:spMkLst>
        </pc:spChg>
        <pc:spChg chg="del">
          <ac:chgData name="Rick" userId="5258914d87117c94" providerId="LiveId" clId="{73495A7A-E03B-4702-8A0D-EA46C1243160}" dt="2022-02-04T18:18:43.900" v="973"/>
          <ac:spMkLst>
            <pc:docMk/>
            <pc:sldMk cId="92249920" sldId="277"/>
            <ac:spMk id="32" creationId="{C5DCFBD7-5612-480F-BED3-7820176A5066}"/>
          </ac:spMkLst>
        </pc:spChg>
        <pc:grpChg chg="del">
          <ac:chgData name="Rick" userId="5258914d87117c94" providerId="LiveId" clId="{73495A7A-E03B-4702-8A0D-EA46C1243160}" dt="2022-02-04T18:18:43.900" v="973"/>
          <ac:grpSpMkLst>
            <pc:docMk/>
            <pc:sldMk cId="92249920" sldId="277"/>
            <ac:grpSpMk id="34" creationId="{263531A3-FAAF-4F5C-AF87-91646005308E}"/>
          </ac:grpSpMkLst>
        </pc:grpChg>
        <pc:grpChg chg="del">
          <ac:chgData name="Rick" userId="5258914d87117c94" providerId="LiveId" clId="{73495A7A-E03B-4702-8A0D-EA46C1243160}" dt="2022-02-04T18:18:43.900" v="973"/>
          <ac:grpSpMkLst>
            <pc:docMk/>
            <pc:sldMk cId="92249920" sldId="277"/>
            <ac:grpSpMk id="45" creationId="{F73511A5-69DC-406F-AFE1-A7248A4CEA95}"/>
          </ac:grpSpMkLst>
        </pc:grpChg>
      </pc:sldChg>
      <pc:sldChg chg="addSp delSp modSp add mod setBg delDesignElem">
        <pc:chgData name="Rick" userId="5258914d87117c94" providerId="LiveId" clId="{73495A7A-E03B-4702-8A0D-EA46C1243160}" dt="2022-02-04T21:48:51.769" v="2834" actId="2711"/>
        <pc:sldMkLst>
          <pc:docMk/>
          <pc:sldMk cId="2690263036" sldId="277"/>
        </pc:sldMkLst>
        <pc:spChg chg="mod">
          <ac:chgData name="Rick" userId="5258914d87117c94" providerId="LiveId" clId="{73495A7A-E03B-4702-8A0D-EA46C1243160}" dt="2022-02-04T21:48:51.769" v="2834" actId="2711"/>
          <ac:spMkLst>
            <pc:docMk/>
            <pc:sldMk cId="2690263036" sldId="277"/>
            <ac:spMk id="2" creationId="{C4A1ADEC-230D-44BA-9718-A9C77797144B}"/>
          </ac:spMkLst>
        </pc:spChg>
        <pc:spChg chg="mod">
          <ac:chgData name="Rick" userId="5258914d87117c94" providerId="LiveId" clId="{73495A7A-E03B-4702-8A0D-EA46C1243160}" dt="2022-02-04T18:23:43.890" v="1067" actId="27636"/>
          <ac:spMkLst>
            <pc:docMk/>
            <pc:sldMk cId="2690263036" sldId="277"/>
            <ac:spMk id="27" creationId="{849F83B2-CB12-4C0B-9648-CFE539D4BC6D}"/>
          </ac:spMkLst>
        </pc:spChg>
        <pc:spChg chg="add">
          <ac:chgData name="Rick" userId="5258914d87117c94" providerId="LiveId" clId="{73495A7A-E03B-4702-8A0D-EA46C1243160}" dt="2022-02-04T18:22:21.541" v="998" actId="26606"/>
          <ac:spMkLst>
            <pc:docMk/>
            <pc:sldMk cId="2690263036" sldId="277"/>
            <ac:spMk id="29" creationId="{316A5661-2CFE-478C-BAC3-729F393F3C4A}"/>
          </ac:spMkLst>
        </pc:spChg>
        <pc:spChg chg="del">
          <ac:chgData name="Rick" userId="5258914d87117c94" providerId="LiveId" clId="{73495A7A-E03B-4702-8A0D-EA46C1243160}" dt="2022-02-04T18:19:27.419" v="984"/>
          <ac:spMkLst>
            <pc:docMk/>
            <pc:sldMk cId="2690263036" sldId="277"/>
            <ac:spMk id="32" creationId="{C5DCFBD7-5612-480F-BED3-7820176A5066}"/>
          </ac:spMkLst>
        </pc:spChg>
        <pc:grpChg chg="add">
          <ac:chgData name="Rick" userId="5258914d87117c94" providerId="LiveId" clId="{73495A7A-E03B-4702-8A0D-EA46C1243160}" dt="2022-02-04T18:22:21.541" v="998" actId="26606"/>
          <ac:grpSpMkLst>
            <pc:docMk/>
            <pc:sldMk cId="2690263036" sldId="277"/>
            <ac:grpSpMk id="30" creationId="{FB7BE8CD-E348-464A-82CC-7EF7AA82842A}"/>
          </ac:grpSpMkLst>
        </pc:grpChg>
        <pc:grpChg chg="del">
          <ac:chgData name="Rick" userId="5258914d87117c94" providerId="LiveId" clId="{73495A7A-E03B-4702-8A0D-EA46C1243160}" dt="2022-02-04T18:19:27.419" v="984"/>
          <ac:grpSpMkLst>
            <pc:docMk/>
            <pc:sldMk cId="2690263036" sldId="277"/>
            <ac:grpSpMk id="34" creationId="{263531A3-FAAF-4F5C-AF87-91646005308E}"/>
          </ac:grpSpMkLst>
        </pc:grpChg>
        <pc:grpChg chg="del">
          <ac:chgData name="Rick" userId="5258914d87117c94" providerId="LiveId" clId="{73495A7A-E03B-4702-8A0D-EA46C1243160}" dt="2022-02-04T18:19:27.419" v="984"/>
          <ac:grpSpMkLst>
            <pc:docMk/>
            <pc:sldMk cId="2690263036" sldId="277"/>
            <ac:grpSpMk id="45" creationId="{F73511A5-69DC-406F-AFE1-A7248A4CEA95}"/>
          </ac:grpSpMkLst>
        </pc:grpChg>
      </pc:sldChg>
      <pc:sldChg chg="addSp modSp add mod setBg">
        <pc:chgData name="Rick" userId="5258914d87117c94" providerId="LiveId" clId="{73495A7A-E03B-4702-8A0D-EA46C1243160}" dt="2022-02-04T21:09:05.819" v="2489" actId="26606"/>
        <pc:sldMkLst>
          <pc:docMk/>
          <pc:sldMk cId="1666613873" sldId="278"/>
        </pc:sldMkLst>
        <pc:spChg chg="mod">
          <ac:chgData name="Rick" userId="5258914d87117c94" providerId="LiveId" clId="{73495A7A-E03B-4702-8A0D-EA46C1243160}" dt="2022-02-04T21:09:05.819" v="2489" actId="26606"/>
          <ac:spMkLst>
            <pc:docMk/>
            <pc:sldMk cId="1666613873" sldId="278"/>
            <ac:spMk id="2" creationId="{C4A1ADEC-230D-44BA-9718-A9C77797144B}"/>
          </ac:spMkLst>
        </pc:spChg>
        <pc:spChg chg="mod">
          <ac:chgData name="Rick" userId="5258914d87117c94" providerId="LiveId" clId="{73495A7A-E03B-4702-8A0D-EA46C1243160}" dt="2022-02-04T21:09:05.819" v="2489" actId="26606"/>
          <ac:spMkLst>
            <pc:docMk/>
            <pc:sldMk cId="1666613873" sldId="278"/>
            <ac:spMk id="3" creationId="{849F83B2-CB12-4C0B-9648-CFE539D4BC6D}"/>
          </ac:spMkLst>
        </pc:spChg>
        <pc:spChg chg="add">
          <ac:chgData name="Rick" userId="5258914d87117c94" providerId="LiveId" clId="{73495A7A-E03B-4702-8A0D-EA46C1243160}" dt="2022-02-04T21:09:05.819" v="2489" actId="26606"/>
          <ac:spMkLst>
            <pc:docMk/>
            <pc:sldMk cId="1666613873" sldId="278"/>
            <ac:spMk id="8" creationId="{316A5661-2CFE-478C-BAC3-729F393F3C4A}"/>
          </ac:spMkLst>
        </pc:spChg>
        <pc:grpChg chg="add">
          <ac:chgData name="Rick" userId="5258914d87117c94" providerId="LiveId" clId="{73495A7A-E03B-4702-8A0D-EA46C1243160}" dt="2022-02-04T21:09:05.819" v="2489" actId="26606"/>
          <ac:grpSpMkLst>
            <pc:docMk/>
            <pc:sldMk cId="1666613873" sldId="278"/>
            <ac:grpSpMk id="10" creationId="{FB7BE8CD-E348-464A-82CC-7EF7AA82842A}"/>
          </ac:grpSpMkLst>
        </pc:grpChg>
      </pc:sldChg>
      <pc:sldChg chg="addSp delSp modSp new mod">
        <pc:chgData name="Rick" userId="5258914d87117c94" providerId="LiveId" clId="{73495A7A-E03B-4702-8A0D-EA46C1243160}" dt="2022-02-04T21:07:32.246" v="2487" actId="14100"/>
        <pc:sldMkLst>
          <pc:docMk/>
          <pc:sldMk cId="3956544782" sldId="279"/>
        </pc:sldMkLst>
        <pc:spChg chg="del">
          <ac:chgData name="Rick" userId="5258914d87117c94" providerId="LiveId" clId="{73495A7A-E03B-4702-8A0D-EA46C1243160}" dt="2022-02-04T21:06:33.137" v="2470" actId="478"/>
          <ac:spMkLst>
            <pc:docMk/>
            <pc:sldMk cId="3956544782" sldId="279"/>
            <ac:spMk id="2" creationId="{608F9FF5-589C-410E-BCCC-AEEE6745BB5E}"/>
          </ac:spMkLst>
        </pc:spChg>
        <pc:spChg chg="del">
          <ac:chgData name="Rick" userId="5258914d87117c94" providerId="LiveId" clId="{73495A7A-E03B-4702-8A0D-EA46C1243160}" dt="2022-02-04T21:06:01.027" v="2447"/>
          <ac:spMkLst>
            <pc:docMk/>
            <pc:sldMk cId="3956544782" sldId="279"/>
            <ac:spMk id="3" creationId="{B594B52B-BE52-4146-BF5D-3E37EFCDD006}"/>
          </ac:spMkLst>
        </pc:spChg>
        <pc:spChg chg="add del mod">
          <ac:chgData name="Rick" userId="5258914d87117c94" providerId="LiveId" clId="{73495A7A-E03B-4702-8A0D-EA46C1243160}" dt="2022-02-04T21:07:18.577" v="2483" actId="478"/>
          <ac:spMkLst>
            <pc:docMk/>
            <pc:sldMk cId="3956544782" sldId="279"/>
            <ac:spMk id="15" creationId="{0F2F3760-07DB-47AE-94F0-8F4A79CF63C2}"/>
          </ac:spMkLst>
        </pc:spChg>
        <pc:picChg chg="add del mod">
          <ac:chgData name="Rick" userId="5258914d87117c94" providerId="LiveId" clId="{73495A7A-E03B-4702-8A0D-EA46C1243160}" dt="2022-02-04T21:07:16.207" v="2482" actId="478"/>
          <ac:picMkLst>
            <pc:docMk/>
            <pc:sldMk cId="3956544782" sldId="279"/>
            <ac:picMk id="5" creationId="{9651BECF-040B-4972-86A7-9FE95C0C4483}"/>
          </ac:picMkLst>
        </pc:picChg>
        <pc:picChg chg="add mod">
          <ac:chgData name="Rick" userId="5258914d87117c94" providerId="LiveId" clId="{73495A7A-E03B-4702-8A0D-EA46C1243160}" dt="2022-02-04T21:07:21.597" v="2484" actId="1076"/>
          <ac:picMkLst>
            <pc:docMk/>
            <pc:sldMk cId="3956544782" sldId="279"/>
            <ac:picMk id="7" creationId="{C3297CFF-0277-4877-A527-D7D4AFF142A2}"/>
          </ac:picMkLst>
        </pc:picChg>
        <pc:picChg chg="add mod">
          <ac:chgData name="Rick" userId="5258914d87117c94" providerId="LiveId" clId="{73495A7A-E03B-4702-8A0D-EA46C1243160}" dt="2022-02-04T21:07:23.887" v="2485" actId="1076"/>
          <ac:picMkLst>
            <pc:docMk/>
            <pc:sldMk cId="3956544782" sldId="279"/>
            <ac:picMk id="9" creationId="{E9FF3080-D524-4844-9C5C-6FE5AFB7AAF1}"/>
          </ac:picMkLst>
        </pc:picChg>
        <pc:picChg chg="add mod">
          <ac:chgData name="Rick" userId="5258914d87117c94" providerId="LiveId" clId="{73495A7A-E03B-4702-8A0D-EA46C1243160}" dt="2022-02-04T21:07:32.246" v="2487" actId="14100"/>
          <ac:picMkLst>
            <pc:docMk/>
            <pc:sldMk cId="3956544782" sldId="279"/>
            <ac:picMk id="11" creationId="{7E809069-85C5-4739-A39F-2381AD59ED48}"/>
          </ac:picMkLst>
        </pc:picChg>
        <pc:picChg chg="add del mod">
          <ac:chgData name="Rick" userId="5258914d87117c94" providerId="LiveId" clId="{73495A7A-E03B-4702-8A0D-EA46C1243160}" dt="2022-02-04T21:06:17.901" v="2462" actId="478"/>
          <ac:picMkLst>
            <pc:docMk/>
            <pc:sldMk cId="3956544782" sldId="279"/>
            <ac:picMk id="13" creationId="{8DB13403-8F0A-42B9-8BF5-8474525DE212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61FB44-ADE8-45DF-970E-968F042FBAA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AE54F81-0C82-411D-A0AE-B95BC5B385F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Value proposition </a:t>
          </a:r>
        </a:p>
      </dgm:t>
    </dgm:pt>
    <dgm:pt modelId="{7B0BCFBD-85F7-4BCB-A998-77A6F6826278}" type="parTrans" cxnId="{58203241-C298-4755-B446-EA9216ECA212}">
      <dgm:prSet/>
      <dgm:spPr/>
      <dgm:t>
        <a:bodyPr/>
        <a:lstStyle/>
        <a:p>
          <a:endParaRPr lang="en-US"/>
        </a:p>
      </dgm:t>
    </dgm:pt>
    <dgm:pt modelId="{8E094DC6-9061-4088-8986-AF2BC4FE6AC5}" type="sibTrans" cxnId="{58203241-C298-4755-B446-EA9216ECA212}">
      <dgm:prSet/>
      <dgm:spPr/>
      <dgm:t>
        <a:bodyPr/>
        <a:lstStyle/>
        <a:p>
          <a:endParaRPr lang="en-US"/>
        </a:p>
      </dgm:t>
    </dgm:pt>
    <dgm:pt modelId="{DEFAD1ED-3FDE-417F-B0E7-2950F17F94F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Interface and rationale </a:t>
          </a:r>
        </a:p>
      </dgm:t>
    </dgm:pt>
    <dgm:pt modelId="{364E5E6D-A83A-498D-AF9A-9DE5A52F9B9B}" type="parTrans" cxnId="{6CC61D2C-5004-4158-9FF2-2BEA8EB14F94}">
      <dgm:prSet/>
      <dgm:spPr/>
      <dgm:t>
        <a:bodyPr/>
        <a:lstStyle/>
        <a:p>
          <a:endParaRPr lang="en-US"/>
        </a:p>
      </dgm:t>
    </dgm:pt>
    <dgm:pt modelId="{2406319D-B489-45D3-AA53-30848AD355EE}" type="sibTrans" cxnId="{6CC61D2C-5004-4158-9FF2-2BEA8EB14F94}">
      <dgm:prSet/>
      <dgm:spPr/>
      <dgm:t>
        <a:bodyPr/>
        <a:lstStyle/>
        <a:p>
          <a:endParaRPr lang="en-US"/>
        </a:p>
      </dgm:t>
    </dgm:pt>
    <dgm:pt modelId="{C7168EFD-ABA8-478B-9AD4-2B94C083425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Prototype</a:t>
          </a:r>
        </a:p>
      </dgm:t>
    </dgm:pt>
    <dgm:pt modelId="{0CAB2E8B-A97D-4E9A-BA26-296E7657DFA7}" type="parTrans" cxnId="{A05D909A-1EED-49F3-A16F-4E70792F5E39}">
      <dgm:prSet/>
      <dgm:spPr/>
      <dgm:t>
        <a:bodyPr/>
        <a:lstStyle/>
        <a:p>
          <a:endParaRPr lang="en-US"/>
        </a:p>
      </dgm:t>
    </dgm:pt>
    <dgm:pt modelId="{7E3B8289-C49B-43C9-83FC-6BC4E3D99802}" type="sibTrans" cxnId="{A05D909A-1EED-49F3-A16F-4E70792F5E39}">
      <dgm:prSet/>
      <dgm:spPr/>
      <dgm:t>
        <a:bodyPr/>
        <a:lstStyle/>
        <a:p>
          <a:endParaRPr lang="en-US"/>
        </a:p>
      </dgm:t>
    </dgm:pt>
    <dgm:pt modelId="{B0BACA02-5225-4664-A8DA-382DE20427A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Tasks</a:t>
          </a:r>
        </a:p>
      </dgm:t>
    </dgm:pt>
    <dgm:pt modelId="{8B4CB468-1701-443C-BEBE-FCE4B84B25BF}" type="parTrans" cxnId="{0AD36E98-8ABF-4965-B558-FD80542CC459}">
      <dgm:prSet/>
      <dgm:spPr/>
      <dgm:t>
        <a:bodyPr/>
        <a:lstStyle/>
        <a:p>
          <a:endParaRPr lang="en-US"/>
        </a:p>
      </dgm:t>
    </dgm:pt>
    <dgm:pt modelId="{4A82BA24-B976-4D02-AE8A-1D31351967D3}" type="sibTrans" cxnId="{0AD36E98-8ABF-4965-B558-FD80542CC459}">
      <dgm:prSet/>
      <dgm:spPr/>
      <dgm:t>
        <a:bodyPr/>
        <a:lstStyle/>
        <a:p>
          <a:endParaRPr lang="en-US"/>
        </a:p>
      </dgm:t>
    </dgm:pt>
    <dgm:pt modelId="{D279D2AA-3D36-430C-979F-CD26011DB80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Experiment and Results </a:t>
          </a:r>
        </a:p>
      </dgm:t>
    </dgm:pt>
    <dgm:pt modelId="{347323AF-BCAF-48A2-B923-C9F6041B8239}" type="parTrans" cxnId="{747ED909-905A-419C-9082-D52F173C5F4E}">
      <dgm:prSet/>
      <dgm:spPr/>
      <dgm:t>
        <a:bodyPr/>
        <a:lstStyle/>
        <a:p>
          <a:endParaRPr lang="en-US"/>
        </a:p>
      </dgm:t>
    </dgm:pt>
    <dgm:pt modelId="{56FB5347-E0B5-48E2-B6A4-A38F4851BA7B}" type="sibTrans" cxnId="{747ED909-905A-419C-9082-D52F173C5F4E}">
      <dgm:prSet/>
      <dgm:spPr/>
      <dgm:t>
        <a:bodyPr/>
        <a:lstStyle/>
        <a:p>
          <a:endParaRPr lang="en-US"/>
        </a:p>
      </dgm:t>
    </dgm:pt>
    <dgm:pt modelId="{9333F86A-270A-4635-8FDC-E672FB47DDA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UI Suggestions </a:t>
          </a:r>
        </a:p>
      </dgm:t>
    </dgm:pt>
    <dgm:pt modelId="{CE211A6D-4501-4919-A2BC-65DC75D7FAF9}" type="parTrans" cxnId="{5015A3C1-3E2F-4984-B2D9-66A344F00E0B}">
      <dgm:prSet/>
      <dgm:spPr/>
      <dgm:t>
        <a:bodyPr/>
        <a:lstStyle/>
        <a:p>
          <a:endParaRPr lang="en-US"/>
        </a:p>
      </dgm:t>
    </dgm:pt>
    <dgm:pt modelId="{47C29583-1554-4C22-8BE2-AB58CFA9F7ED}" type="sibTrans" cxnId="{5015A3C1-3E2F-4984-B2D9-66A344F00E0B}">
      <dgm:prSet/>
      <dgm:spPr/>
      <dgm:t>
        <a:bodyPr/>
        <a:lstStyle/>
        <a:p>
          <a:endParaRPr lang="en-US"/>
        </a:p>
      </dgm:t>
    </dgm:pt>
    <dgm:pt modelId="{5ECA7D09-639B-490B-95F9-2D29862B933D}" type="pres">
      <dgm:prSet presAssocID="{A461FB44-ADE8-45DF-970E-968F042FBAAD}" presName="root" presStyleCnt="0">
        <dgm:presLayoutVars>
          <dgm:dir/>
          <dgm:resizeHandles val="exact"/>
        </dgm:presLayoutVars>
      </dgm:prSet>
      <dgm:spPr/>
    </dgm:pt>
    <dgm:pt modelId="{164B19E1-9999-4FE2-9A96-6D7CD9BE9544}" type="pres">
      <dgm:prSet presAssocID="{9AE54F81-0C82-411D-A0AE-B95BC5B385FF}" presName="compNode" presStyleCnt="0"/>
      <dgm:spPr/>
    </dgm:pt>
    <dgm:pt modelId="{F6459E48-6424-48BF-93D6-65005487277E}" type="pres">
      <dgm:prSet presAssocID="{9AE54F81-0C82-411D-A0AE-B95BC5B385FF}" presName="iconBgRect" presStyleLbl="bgShp" presStyleIdx="0" presStyleCnt="6"/>
      <dgm:spPr/>
    </dgm:pt>
    <dgm:pt modelId="{FCD8DCC1-58EB-4740-B5A2-A70D859FC391}" type="pres">
      <dgm:prSet presAssocID="{9AE54F81-0C82-411D-A0AE-B95BC5B385FF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7D2DE0B8-8DAB-4A44-AFB6-C07720676D4E}" type="pres">
      <dgm:prSet presAssocID="{9AE54F81-0C82-411D-A0AE-B95BC5B385FF}" presName="spaceRect" presStyleCnt="0"/>
      <dgm:spPr/>
    </dgm:pt>
    <dgm:pt modelId="{335FDF15-032C-4DCC-A487-E96A8EE8EC2E}" type="pres">
      <dgm:prSet presAssocID="{9AE54F81-0C82-411D-A0AE-B95BC5B385FF}" presName="textRect" presStyleLbl="revTx" presStyleIdx="0" presStyleCnt="6">
        <dgm:presLayoutVars>
          <dgm:chMax val="1"/>
          <dgm:chPref val="1"/>
        </dgm:presLayoutVars>
      </dgm:prSet>
      <dgm:spPr/>
    </dgm:pt>
    <dgm:pt modelId="{1869B1A7-6148-4A00-92F2-7453AF688987}" type="pres">
      <dgm:prSet presAssocID="{8E094DC6-9061-4088-8986-AF2BC4FE6AC5}" presName="sibTrans" presStyleCnt="0"/>
      <dgm:spPr/>
    </dgm:pt>
    <dgm:pt modelId="{9BD1919E-BF12-41B0-8FE2-A231F4589F98}" type="pres">
      <dgm:prSet presAssocID="{DEFAD1ED-3FDE-417F-B0E7-2950F17F94F7}" presName="compNode" presStyleCnt="0"/>
      <dgm:spPr/>
    </dgm:pt>
    <dgm:pt modelId="{C91ED1B5-FD29-4E30-9389-FCBAC26FBFE4}" type="pres">
      <dgm:prSet presAssocID="{DEFAD1ED-3FDE-417F-B0E7-2950F17F94F7}" presName="iconBgRect" presStyleLbl="bgShp" presStyleIdx="1" presStyleCnt="6"/>
      <dgm:spPr/>
    </dgm:pt>
    <dgm:pt modelId="{8D558A8A-B099-40C9-BCB5-75B7CD31D38C}" type="pres">
      <dgm:prSet presAssocID="{DEFAD1ED-3FDE-417F-B0E7-2950F17F94F7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F0F8ACC5-8E21-49FF-9692-DF8AC1EB2B08}" type="pres">
      <dgm:prSet presAssocID="{DEFAD1ED-3FDE-417F-B0E7-2950F17F94F7}" presName="spaceRect" presStyleCnt="0"/>
      <dgm:spPr/>
    </dgm:pt>
    <dgm:pt modelId="{C101A5DB-A7C6-4D51-A5D4-74F36307B213}" type="pres">
      <dgm:prSet presAssocID="{DEFAD1ED-3FDE-417F-B0E7-2950F17F94F7}" presName="textRect" presStyleLbl="revTx" presStyleIdx="1" presStyleCnt="6">
        <dgm:presLayoutVars>
          <dgm:chMax val="1"/>
          <dgm:chPref val="1"/>
        </dgm:presLayoutVars>
      </dgm:prSet>
      <dgm:spPr/>
    </dgm:pt>
    <dgm:pt modelId="{039E666D-050A-43D9-8EE5-760BD688DD5C}" type="pres">
      <dgm:prSet presAssocID="{2406319D-B489-45D3-AA53-30848AD355EE}" presName="sibTrans" presStyleCnt="0"/>
      <dgm:spPr/>
    </dgm:pt>
    <dgm:pt modelId="{83B9E900-249E-4A63-8D21-F5DA4E96D851}" type="pres">
      <dgm:prSet presAssocID="{C7168EFD-ABA8-478B-9AD4-2B94C0834257}" presName="compNode" presStyleCnt="0"/>
      <dgm:spPr/>
    </dgm:pt>
    <dgm:pt modelId="{96962834-1356-4EA0-B180-768A59A4FE2E}" type="pres">
      <dgm:prSet presAssocID="{C7168EFD-ABA8-478B-9AD4-2B94C0834257}" presName="iconBgRect" presStyleLbl="bgShp" presStyleIdx="2" presStyleCnt="6"/>
      <dgm:spPr/>
    </dgm:pt>
    <dgm:pt modelId="{30F81065-0D10-4F57-90AC-0A2CEF4BBB72}" type="pres">
      <dgm:prSet presAssocID="{C7168EFD-ABA8-478B-9AD4-2B94C0834257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8C2897AC-6E1A-416A-8E38-20C15FADE6D4}" type="pres">
      <dgm:prSet presAssocID="{C7168EFD-ABA8-478B-9AD4-2B94C0834257}" presName="spaceRect" presStyleCnt="0"/>
      <dgm:spPr/>
    </dgm:pt>
    <dgm:pt modelId="{9BA68A7C-F53F-4E0E-825F-DAA10B56B5C9}" type="pres">
      <dgm:prSet presAssocID="{C7168EFD-ABA8-478B-9AD4-2B94C0834257}" presName="textRect" presStyleLbl="revTx" presStyleIdx="2" presStyleCnt="6">
        <dgm:presLayoutVars>
          <dgm:chMax val="1"/>
          <dgm:chPref val="1"/>
        </dgm:presLayoutVars>
      </dgm:prSet>
      <dgm:spPr/>
    </dgm:pt>
    <dgm:pt modelId="{E9410882-ED30-4B67-BED6-E0E5ED6F0D1F}" type="pres">
      <dgm:prSet presAssocID="{7E3B8289-C49B-43C9-83FC-6BC4E3D99802}" presName="sibTrans" presStyleCnt="0"/>
      <dgm:spPr/>
    </dgm:pt>
    <dgm:pt modelId="{E2962B57-0AC9-44AB-9EB8-501D3BF03B30}" type="pres">
      <dgm:prSet presAssocID="{B0BACA02-5225-4664-A8DA-382DE20427AB}" presName="compNode" presStyleCnt="0"/>
      <dgm:spPr/>
    </dgm:pt>
    <dgm:pt modelId="{76DA3041-5654-465C-85FE-806CB0959987}" type="pres">
      <dgm:prSet presAssocID="{B0BACA02-5225-4664-A8DA-382DE20427AB}" presName="iconBgRect" presStyleLbl="bgShp" presStyleIdx="3" presStyleCnt="6"/>
      <dgm:spPr/>
    </dgm:pt>
    <dgm:pt modelId="{1703F3F1-5CBF-45B2-9A3C-146B3CEC9D45}" type="pres">
      <dgm:prSet presAssocID="{B0BACA02-5225-4664-A8DA-382DE20427A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8B93EAA9-95FC-4B20-ABBF-56B2432D114C}" type="pres">
      <dgm:prSet presAssocID="{B0BACA02-5225-4664-A8DA-382DE20427AB}" presName="spaceRect" presStyleCnt="0"/>
      <dgm:spPr/>
    </dgm:pt>
    <dgm:pt modelId="{62F722E4-4FCE-4771-A256-61E83A9D895D}" type="pres">
      <dgm:prSet presAssocID="{B0BACA02-5225-4664-A8DA-382DE20427AB}" presName="textRect" presStyleLbl="revTx" presStyleIdx="3" presStyleCnt="6">
        <dgm:presLayoutVars>
          <dgm:chMax val="1"/>
          <dgm:chPref val="1"/>
        </dgm:presLayoutVars>
      </dgm:prSet>
      <dgm:spPr/>
    </dgm:pt>
    <dgm:pt modelId="{0203E213-1D78-499F-9EF3-F248DC2C252E}" type="pres">
      <dgm:prSet presAssocID="{4A82BA24-B976-4D02-AE8A-1D31351967D3}" presName="sibTrans" presStyleCnt="0"/>
      <dgm:spPr/>
    </dgm:pt>
    <dgm:pt modelId="{6D3158EF-46F1-43C4-8652-BDB5A0D5DFC3}" type="pres">
      <dgm:prSet presAssocID="{D279D2AA-3D36-430C-979F-CD26011DB804}" presName="compNode" presStyleCnt="0"/>
      <dgm:spPr/>
    </dgm:pt>
    <dgm:pt modelId="{CC93C710-D10F-491F-A063-7C66D0C30B67}" type="pres">
      <dgm:prSet presAssocID="{D279D2AA-3D36-430C-979F-CD26011DB804}" presName="iconBgRect" presStyleLbl="bgShp" presStyleIdx="4" presStyleCnt="6"/>
      <dgm:spPr/>
    </dgm:pt>
    <dgm:pt modelId="{5A91C864-5C42-4EC9-9BDC-002EE160B8BC}" type="pres">
      <dgm:prSet presAssocID="{D279D2AA-3D36-430C-979F-CD26011DB804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st tubes"/>
        </a:ext>
      </dgm:extLst>
    </dgm:pt>
    <dgm:pt modelId="{972DCDFB-C903-4BCC-A16D-EEF95BF9C2E3}" type="pres">
      <dgm:prSet presAssocID="{D279D2AA-3D36-430C-979F-CD26011DB804}" presName="spaceRect" presStyleCnt="0"/>
      <dgm:spPr/>
    </dgm:pt>
    <dgm:pt modelId="{9772918B-6C97-4B46-9782-E026A0B3E67D}" type="pres">
      <dgm:prSet presAssocID="{D279D2AA-3D36-430C-979F-CD26011DB804}" presName="textRect" presStyleLbl="revTx" presStyleIdx="4" presStyleCnt="6">
        <dgm:presLayoutVars>
          <dgm:chMax val="1"/>
          <dgm:chPref val="1"/>
        </dgm:presLayoutVars>
      </dgm:prSet>
      <dgm:spPr/>
    </dgm:pt>
    <dgm:pt modelId="{D5DE9E78-8BC1-423F-87C6-F80E30D21FA0}" type="pres">
      <dgm:prSet presAssocID="{56FB5347-E0B5-48E2-B6A4-A38F4851BA7B}" presName="sibTrans" presStyleCnt="0"/>
      <dgm:spPr/>
    </dgm:pt>
    <dgm:pt modelId="{7061D9FE-8D4B-47E3-B049-BF53879CD6DC}" type="pres">
      <dgm:prSet presAssocID="{9333F86A-270A-4635-8FDC-E672FB47DDA0}" presName="compNode" presStyleCnt="0"/>
      <dgm:spPr/>
    </dgm:pt>
    <dgm:pt modelId="{EA03A0B1-49DE-4D78-881A-9072631807E3}" type="pres">
      <dgm:prSet presAssocID="{9333F86A-270A-4635-8FDC-E672FB47DDA0}" presName="iconBgRect" presStyleLbl="bgShp" presStyleIdx="5" presStyleCnt="6"/>
      <dgm:spPr/>
    </dgm:pt>
    <dgm:pt modelId="{570D672F-3647-496B-B6EC-A08763111643}" type="pres">
      <dgm:prSet presAssocID="{9333F86A-270A-4635-8FDC-E672FB47DDA0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83FADA44-6528-4BF2-BB03-BC65CDC128B4}" type="pres">
      <dgm:prSet presAssocID="{9333F86A-270A-4635-8FDC-E672FB47DDA0}" presName="spaceRect" presStyleCnt="0"/>
      <dgm:spPr/>
    </dgm:pt>
    <dgm:pt modelId="{65496A7C-A0E6-47D6-9844-DFFF07C0AE1F}" type="pres">
      <dgm:prSet presAssocID="{9333F86A-270A-4635-8FDC-E672FB47DDA0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747ED909-905A-419C-9082-D52F173C5F4E}" srcId="{A461FB44-ADE8-45DF-970E-968F042FBAAD}" destId="{D279D2AA-3D36-430C-979F-CD26011DB804}" srcOrd="4" destOrd="0" parTransId="{347323AF-BCAF-48A2-B923-C9F6041B8239}" sibTransId="{56FB5347-E0B5-48E2-B6A4-A38F4851BA7B}"/>
    <dgm:cxn modelId="{6CC61D2C-5004-4158-9FF2-2BEA8EB14F94}" srcId="{A461FB44-ADE8-45DF-970E-968F042FBAAD}" destId="{DEFAD1ED-3FDE-417F-B0E7-2950F17F94F7}" srcOrd="1" destOrd="0" parTransId="{364E5E6D-A83A-498D-AF9A-9DE5A52F9B9B}" sibTransId="{2406319D-B489-45D3-AA53-30848AD355EE}"/>
    <dgm:cxn modelId="{5E01DF3C-DE87-4E49-87D3-C0F763CEDB01}" type="presOf" srcId="{B0BACA02-5225-4664-A8DA-382DE20427AB}" destId="{62F722E4-4FCE-4771-A256-61E83A9D895D}" srcOrd="0" destOrd="0" presId="urn:microsoft.com/office/officeart/2018/5/layout/IconCircleLabelList"/>
    <dgm:cxn modelId="{58203241-C298-4755-B446-EA9216ECA212}" srcId="{A461FB44-ADE8-45DF-970E-968F042FBAAD}" destId="{9AE54F81-0C82-411D-A0AE-B95BC5B385FF}" srcOrd="0" destOrd="0" parTransId="{7B0BCFBD-85F7-4BCB-A998-77A6F6826278}" sibTransId="{8E094DC6-9061-4088-8986-AF2BC4FE6AC5}"/>
    <dgm:cxn modelId="{0072C766-CA7B-43DC-AF80-BAE910AD7FCC}" type="presOf" srcId="{D279D2AA-3D36-430C-979F-CD26011DB804}" destId="{9772918B-6C97-4B46-9782-E026A0B3E67D}" srcOrd="0" destOrd="0" presId="urn:microsoft.com/office/officeart/2018/5/layout/IconCircleLabelList"/>
    <dgm:cxn modelId="{0AD36E98-8ABF-4965-B558-FD80542CC459}" srcId="{A461FB44-ADE8-45DF-970E-968F042FBAAD}" destId="{B0BACA02-5225-4664-A8DA-382DE20427AB}" srcOrd="3" destOrd="0" parTransId="{8B4CB468-1701-443C-BEBE-FCE4B84B25BF}" sibTransId="{4A82BA24-B976-4D02-AE8A-1D31351967D3}"/>
    <dgm:cxn modelId="{A05D909A-1EED-49F3-A16F-4E70792F5E39}" srcId="{A461FB44-ADE8-45DF-970E-968F042FBAAD}" destId="{C7168EFD-ABA8-478B-9AD4-2B94C0834257}" srcOrd="2" destOrd="0" parTransId="{0CAB2E8B-A97D-4E9A-BA26-296E7657DFA7}" sibTransId="{7E3B8289-C49B-43C9-83FC-6BC4E3D99802}"/>
    <dgm:cxn modelId="{D1F71BA8-A06C-4868-9400-F28A55FF526D}" type="presOf" srcId="{9333F86A-270A-4635-8FDC-E672FB47DDA0}" destId="{65496A7C-A0E6-47D6-9844-DFFF07C0AE1F}" srcOrd="0" destOrd="0" presId="urn:microsoft.com/office/officeart/2018/5/layout/IconCircleLabelList"/>
    <dgm:cxn modelId="{1F785DB8-C096-4A9B-A74B-3030A1CB17C4}" type="presOf" srcId="{A461FB44-ADE8-45DF-970E-968F042FBAAD}" destId="{5ECA7D09-639B-490B-95F9-2D29862B933D}" srcOrd="0" destOrd="0" presId="urn:microsoft.com/office/officeart/2018/5/layout/IconCircleLabelList"/>
    <dgm:cxn modelId="{5015A3C1-3E2F-4984-B2D9-66A344F00E0B}" srcId="{A461FB44-ADE8-45DF-970E-968F042FBAAD}" destId="{9333F86A-270A-4635-8FDC-E672FB47DDA0}" srcOrd="5" destOrd="0" parTransId="{CE211A6D-4501-4919-A2BC-65DC75D7FAF9}" sibTransId="{47C29583-1554-4C22-8BE2-AB58CFA9F7ED}"/>
    <dgm:cxn modelId="{B6FFB5D4-B2A2-4BC9-8D67-07ADC1399D7C}" type="presOf" srcId="{DEFAD1ED-3FDE-417F-B0E7-2950F17F94F7}" destId="{C101A5DB-A7C6-4D51-A5D4-74F36307B213}" srcOrd="0" destOrd="0" presId="urn:microsoft.com/office/officeart/2018/5/layout/IconCircleLabelList"/>
    <dgm:cxn modelId="{CBECC8D9-87C6-4794-9613-081CAA29F7A8}" type="presOf" srcId="{9AE54F81-0C82-411D-A0AE-B95BC5B385FF}" destId="{335FDF15-032C-4DCC-A487-E96A8EE8EC2E}" srcOrd="0" destOrd="0" presId="urn:microsoft.com/office/officeart/2018/5/layout/IconCircleLabelList"/>
    <dgm:cxn modelId="{9A39EDEF-7D30-4E8E-9734-248FC315E6BD}" type="presOf" srcId="{C7168EFD-ABA8-478B-9AD4-2B94C0834257}" destId="{9BA68A7C-F53F-4E0E-825F-DAA10B56B5C9}" srcOrd="0" destOrd="0" presId="urn:microsoft.com/office/officeart/2018/5/layout/IconCircleLabelList"/>
    <dgm:cxn modelId="{9BB2CCC6-9F7C-42A0-B859-71F57D549A52}" type="presParOf" srcId="{5ECA7D09-639B-490B-95F9-2D29862B933D}" destId="{164B19E1-9999-4FE2-9A96-6D7CD9BE9544}" srcOrd="0" destOrd="0" presId="urn:microsoft.com/office/officeart/2018/5/layout/IconCircleLabelList"/>
    <dgm:cxn modelId="{26AD79F8-5907-4492-B573-F76CFADE9D09}" type="presParOf" srcId="{164B19E1-9999-4FE2-9A96-6D7CD9BE9544}" destId="{F6459E48-6424-48BF-93D6-65005487277E}" srcOrd="0" destOrd="0" presId="urn:microsoft.com/office/officeart/2018/5/layout/IconCircleLabelList"/>
    <dgm:cxn modelId="{9357796E-A98F-4CD1-AEE6-DC016221966E}" type="presParOf" srcId="{164B19E1-9999-4FE2-9A96-6D7CD9BE9544}" destId="{FCD8DCC1-58EB-4740-B5A2-A70D859FC391}" srcOrd="1" destOrd="0" presId="urn:microsoft.com/office/officeart/2018/5/layout/IconCircleLabelList"/>
    <dgm:cxn modelId="{CA05FA7C-43E5-4E25-AFE6-9CC8CA7DF68A}" type="presParOf" srcId="{164B19E1-9999-4FE2-9A96-6D7CD9BE9544}" destId="{7D2DE0B8-8DAB-4A44-AFB6-C07720676D4E}" srcOrd="2" destOrd="0" presId="urn:microsoft.com/office/officeart/2018/5/layout/IconCircleLabelList"/>
    <dgm:cxn modelId="{882E7426-1F5B-4E1E-9C9A-F94200FC5311}" type="presParOf" srcId="{164B19E1-9999-4FE2-9A96-6D7CD9BE9544}" destId="{335FDF15-032C-4DCC-A487-E96A8EE8EC2E}" srcOrd="3" destOrd="0" presId="urn:microsoft.com/office/officeart/2018/5/layout/IconCircleLabelList"/>
    <dgm:cxn modelId="{E2314F38-63D2-4DA2-B175-272164F02C7A}" type="presParOf" srcId="{5ECA7D09-639B-490B-95F9-2D29862B933D}" destId="{1869B1A7-6148-4A00-92F2-7453AF688987}" srcOrd="1" destOrd="0" presId="urn:microsoft.com/office/officeart/2018/5/layout/IconCircleLabelList"/>
    <dgm:cxn modelId="{5B174A28-7196-4851-9FD4-432D2DF3A2FC}" type="presParOf" srcId="{5ECA7D09-639B-490B-95F9-2D29862B933D}" destId="{9BD1919E-BF12-41B0-8FE2-A231F4589F98}" srcOrd="2" destOrd="0" presId="urn:microsoft.com/office/officeart/2018/5/layout/IconCircleLabelList"/>
    <dgm:cxn modelId="{5ED464FD-4E67-4BD4-9790-60A278752AC0}" type="presParOf" srcId="{9BD1919E-BF12-41B0-8FE2-A231F4589F98}" destId="{C91ED1B5-FD29-4E30-9389-FCBAC26FBFE4}" srcOrd="0" destOrd="0" presId="urn:microsoft.com/office/officeart/2018/5/layout/IconCircleLabelList"/>
    <dgm:cxn modelId="{D6E38F3A-8E21-4708-908B-99B805487E2C}" type="presParOf" srcId="{9BD1919E-BF12-41B0-8FE2-A231F4589F98}" destId="{8D558A8A-B099-40C9-BCB5-75B7CD31D38C}" srcOrd="1" destOrd="0" presId="urn:microsoft.com/office/officeart/2018/5/layout/IconCircleLabelList"/>
    <dgm:cxn modelId="{6804E412-24B4-4237-8D39-C58E64B2B0C7}" type="presParOf" srcId="{9BD1919E-BF12-41B0-8FE2-A231F4589F98}" destId="{F0F8ACC5-8E21-49FF-9692-DF8AC1EB2B08}" srcOrd="2" destOrd="0" presId="urn:microsoft.com/office/officeart/2018/5/layout/IconCircleLabelList"/>
    <dgm:cxn modelId="{C33EF4E8-EFD0-4B70-ADD3-204B89E68E77}" type="presParOf" srcId="{9BD1919E-BF12-41B0-8FE2-A231F4589F98}" destId="{C101A5DB-A7C6-4D51-A5D4-74F36307B213}" srcOrd="3" destOrd="0" presId="urn:microsoft.com/office/officeart/2018/5/layout/IconCircleLabelList"/>
    <dgm:cxn modelId="{FB03E765-EC68-4D4E-9CA1-7C78580D595B}" type="presParOf" srcId="{5ECA7D09-639B-490B-95F9-2D29862B933D}" destId="{039E666D-050A-43D9-8EE5-760BD688DD5C}" srcOrd="3" destOrd="0" presId="urn:microsoft.com/office/officeart/2018/5/layout/IconCircleLabelList"/>
    <dgm:cxn modelId="{A5FFCD19-2721-4D85-BAA4-41CB62A9BDE0}" type="presParOf" srcId="{5ECA7D09-639B-490B-95F9-2D29862B933D}" destId="{83B9E900-249E-4A63-8D21-F5DA4E96D851}" srcOrd="4" destOrd="0" presId="urn:microsoft.com/office/officeart/2018/5/layout/IconCircleLabelList"/>
    <dgm:cxn modelId="{6F0B4D84-7172-409A-B4D0-F6020995D502}" type="presParOf" srcId="{83B9E900-249E-4A63-8D21-F5DA4E96D851}" destId="{96962834-1356-4EA0-B180-768A59A4FE2E}" srcOrd="0" destOrd="0" presId="urn:microsoft.com/office/officeart/2018/5/layout/IconCircleLabelList"/>
    <dgm:cxn modelId="{A76A9B31-C7B7-4632-BF80-53BF287CA849}" type="presParOf" srcId="{83B9E900-249E-4A63-8D21-F5DA4E96D851}" destId="{30F81065-0D10-4F57-90AC-0A2CEF4BBB72}" srcOrd="1" destOrd="0" presId="urn:microsoft.com/office/officeart/2018/5/layout/IconCircleLabelList"/>
    <dgm:cxn modelId="{9A7F1F0E-8A1B-4B91-8F35-F172BED6508E}" type="presParOf" srcId="{83B9E900-249E-4A63-8D21-F5DA4E96D851}" destId="{8C2897AC-6E1A-416A-8E38-20C15FADE6D4}" srcOrd="2" destOrd="0" presId="urn:microsoft.com/office/officeart/2018/5/layout/IconCircleLabelList"/>
    <dgm:cxn modelId="{30889AF6-BC5B-4CFB-B007-1D18922E5782}" type="presParOf" srcId="{83B9E900-249E-4A63-8D21-F5DA4E96D851}" destId="{9BA68A7C-F53F-4E0E-825F-DAA10B56B5C9}" srcOrd="3" destOrd="0" presId="urn:microsoft.com/office/officeart/2018/5/layout/IconCircleLabelList"/>
    <dgm:cxn modelId="{49EA5A76-BEEB-4506-8152-CE330BD18DBA}" type="presParOf" srcId="{5ECA7D09-639B-490B-95F9-2D29862B933D}" destId="{E9410882-ED30-4B67-BED6-E0E5ED6F0D1F}" srcOrd="5" destOrd="0" presId="urn:microsoft.com/office/officeart/2018/5/layout/IconCircleLabelList"/>
    <dgm:cxn modelId="{8B7A53F8-D587-42EA-9720-BB74D53C9C54}" type="presParOf" srcId="{5ECA7D09-639B-490B-95F9-2D29862B933D}" destId="{E2962B57-0AC9-44AB-9EB8-501D3BF03B30}" srcOrd="6" destOrd="0" presId="urn:microsoft.com/office/officeart/2018/5/layout/IconCircleLabelList"/>
    <dgm:cxn modelId="{B6579A2A-462A-4856-B027-8E6DD3D647DE}" type="presParOf" srcId="{E2962B57-0AC9-44AB-9EB8-501D3BF03B30}" destId="{76DA3041-5654-465C-85FE-806CB0959987}" srcOrd="0" destOrd="0" presId="urn:microsoft.com/office/officeart/2018/5/layout/IconCircleLabelList"/>
    <dgm:cxn modelId="{CD558B2A-866E-4940-A443-775992BD65A4}" type="presParOf" srcId="{E2962B57-0AC9-44AB-9EB8-501D3BF03B30}" destId="{1703F3F1-5CBF-45B2-9A3C-146B3CEC9D45}" srcOrd="1" destOrd="0" presId="urn:microsoft.com/office/officeart/2018/5/layout/IconCircleLabelList"/>
    <dgm:cxn modelId="{B197BC0D-CE1C-4D2E-B0ED-0A320EF1809F}" type="presParOf" srcId="{E2962B57-0AC9-44AB-9EB8-501D3BF03B30}" destId="{8B93EAA9-95FC-4B20-ABBF-56B2432D114C}" srcOrd="2" destOrd="0" presId="urn:microsoft.com/office/officeart/2018/5/layout/IconCircleLabelList"/>
    <dgm:cxn modelId="{BD130C49-6C80-4495-A077-97DFF3D7A6DE}" type="presParOf" srcId="{E2962B57-0AC9-44AB-9EB8-501D3BF03B30}" destId="{62F722E4-4FCE-4771-A256-61E83A9D895D}" srcOrd="3" destOrd="0" presId="urn:microsoft.com/office/officeart/2018/5/layout/IconCircleLabelList"/>
    <dgm:cxn modelId="{2E23E08B-C737-4EE7-99B8-635D3CE45662}" type="presParOf" srcId="{5ECA7D09-639B-490B-95F9-2D29862B933D}" destId="{0203E213-1D78-499F-9EF3-F248DC2C252E}" srcOrd="7" destOrd="0" presId="urn:microsoft.com/office/officeart/2018/5/layout/IconCircleLabelList"/>
    <dgm:cxn modelId="{8219A13D-9299-404E-B50C-D09628E0157A}" type="presParOf" srcId="{5ECA7D09-639B-490B-95F9-2D29862B933D}" destId="{6D3158EF-46F1-43C4-8652-BDB5A0D5DFC3}" srcOrd="8" destOrd="0" presId="urn:microsoft.com/office/officeart/2018/5/layout/IconCircleLabelList"/>
    <dgm:cxn modelId="{3A33FE8F-E386-461E-AD0C-CAD227062126}" type="presParOf" srcId="{6D3158EF-46F1-43C4-8652-BDB5A0D5DFC3}" destId="{CC93C710-D10F-491F-A063-7C66D0C30B67}" srcOrd="0" destOrd="0" presId="urn:microsoft.com/office/officeart/2018/5/layout/IconCircleLabelList"/>
    <dgm:cxn modelId="{7BDDB2BD-693A-4772-B862-13CD44D8F7B3}" type="presParOf" srcId="{6D3158EF-46F1-43C4-8652-BDB5A0D5DFC3}" destId="{5A91C864-5C42-4EC9-9BDC-002EE160B8BC}" srcOrd="1" destOrd="0" presId="urn:microsoft.com/office/officeart/2018/5/layout/IconCircleLabelList"/>
    <dgm:cxn modelId="{03E8659F-E076-4AC3-AFBB-E4B9463E6524}" type="presParOf" srcId="{6D3158EF-46F1-43C4-8652-BDB5A0D5DFC3}" destId="{972DCDFB-C903-4BCC-A16D-EEF95BF9C2E3}" srcOrd="2" destOrd="0" presId="urn:microsoft.com/office/officeart/2018/5/layout/IconCircleLabelList"/>
    <dgm:cxn modelId="{3E1CC146-AF70-454C-A323-EC5B316432DB}" type="presParOf" srcId="{6D3158EF-46F1-43C4-8652-BDB5A0D5DFC3}" destId="{9772918B-6C97-4B46-9782-E026A0B3E67D}" srcOrd="3" destOrd="0" presId="urn:microsoft.com/office/officeart/2018/5/layout/IconCircleLabelList"/>
    <dgm:cxn modelId="{35B88920-3DC3-477C-A7C1-CC93C75ABD22}" type="presParOf" srcId="{5ECA7D09-639B-490B-95F9-2D29862B933D}" destId="{D5DE9E78-8BC1-423F-87C6-F80E30D21FA0}" srcOrd="9" destOrd="0" presId="urn:microsoft.com/office/officeart/2018/5/layout/IconCircleLabelList"/>
    <dgm:cxn modelId="{BBD86055-4B44-41C4-9AB4-6FA4CCC47A5E}" type="presParOf" srcId="{5ECA7D09-639B-490B-95F9-2D29862B933D}" destId="{7061D9FE-8D4B-47E3-B049-BF53879CD6DC}" srcOrd="10" destOrd="0" presId="urn:microsoft.com/office/officeart/2018/5/layout/IconCircleLabelList"/>
    <dgm:cxn modelId="{3B165A4D-FB3F-4FE6-B0B0-3A48B2A74FFE}" type="presParOf" srcId="{7061D9FE-8D4B-47E3-B049-BF53879CD6DC}" destId="{EA03A0B1-49DE-4D78-881A-9072631807E3}" srcOrd="0" destOrd="0" presId="urn:microsoft.com/office/officeart/2018/5/layout/IconCircleLabelList"/>
    <dgm:cxn modelId="{DE719ACD-7CC1-426E-9E89-9CA8EBF17814}" type="presParOf" srcId="{7061D9FE-8D4B-47E3-B049-BF53879CD6DC}" destId="{570D672F-3647-496B-B6EC-A08763111643}" srcOrd="1" destOrd="0" presId="urn:microsoft.com/office/officeart/2018/5/layout/IconCircleLabelList"/>
    <dgm:cxn modelId="{02A3ACB4-374A-4187-9DB5-34A81C7C48F5}" type="presParOf" srcId="{7061D9FE-8D4B-47E3-B049-BF53879CD6DC}" destId="{83FADA44-6528-4BF2-BB03-BC65CDC128B4}" srcOrd="2" destOrd="0" presId="urn:microsoft.com/office/officeart/2018/5/layout/IconCircleLabelList"/>
    <dgm:cxn modelId="{20830CA7-7DA9-4E71-A371-C585BC47E9D8}" type="presParOf" srcId="{7061D9FE-8D4B-47E3-B049-BF53879CD6DC}" destId="{65496A7C-A0E6-47D6-9844-DFFF07C0AE1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459E48-6424-48BF-93D6-65005487277E}">
      <dsp:nvSpPr>
        <dsp:cNvPr id="0" name=""/>
        <dsp:cNvSpPr/>
      </dsp:nvSpPr>
      <dsp:spPr>
        <a:xfrm>
          <a:off x="316806" y="766801"/>
          <a:ext cx="985412" cy="9854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D8DCC1-58EB-4740-B5A2-A70D859FC391}">
      <dsp:nvSpPr>
        <dsp:cNvPr id="0" name=""/>
        <dsp:cNvSpPr/>
      </dsp:nvSpPr>
      <dsp:spPr>
        <a:xfrm>
          <a:off x="526812" y="976807"/>
          <a:ext cx="565400" cy="5654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FDF15-032C-4DCC-A487-E96A8EE8EC2E}">
      <dsp:nvSpPr>
        <dsp:cNvPr id="0" name=""/>
        <dsp:cNvSpPr/>
      </dsp:nvSpPr>
      <dsp:spPr>
        <a:xfrm>
          <a:off x="1797" y="2059144"/>
          <a:ext cx="1615429" cy="64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Value proposition </a:t>
          </a:r>
        </a:p>
      </dsp:txBody>
      <dsp:txXfrm>
        <a:off x="1797" y="2059144"/>
        <a:ext cx="1615429" cy="646171"/>
      </dsp:txXfrm>
    </dsp:sp>
    <dsp:sp modelId="{C91ED1B5-FD29-4E30-9389-FCBAC26FBFE4}">
      <dsp:nvSpPr>
        <dsp:cNvPr id="0" name=""/>
        <dsp:cNvSpPr/>
      </dsp:nvSpPr>
      <dsp:spPr>
        <a:xfrm>
          <a:off x="2214936" y="766801"/>
          <a:ext cx="985412" cy="9854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558A8A-B099-40C9-BCB5-75B7CD31D38C}">
      <dsp:nvSpPr>
        <dsp:cNvPr id="0" name=""/>
        <dsp:cNvSpPr/>
      </dsp:nvSpPr>
      <dsp:spPr>
        <a:xfrm>
          <a:off x="2424941" y="976807"/>
          <a:ext cx="565400" cy="5654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01A5DB-A7C6-4D51-A5D4-74F36307B213}">
      <dsp:nvSpPr>
        <dsp:cNvPr id="0" name=""/>
        <dsp:cNvSpPr/>
      </dsp:nvSpPr>
      <dsp:spPr>
        <a:xfrm>
          <a:off x="1899927" y="2059144"/>
          <a:ext cx="1615429" cy="64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Interface and rationale </a:t>
          </a:r>
        </a:p>
      </dsp:txBody>
      <dsp:txXfrm>
        <a:off x="1899927" y="2059144"/>
        <a:ext cx="1615429" cy="646171"/>
      </dsp:txXfrm>
    </dsp:sp>
    <dsp:sp modelId="{96962834-1356-4EA0-B180-768A59A4FE2E}">
      <dsp:nvSpPr>
        <dsp:cNvPr id="0" name=""/>
        <dsp:cNvSpPr/>
      </dsp:nvSpPr>
      <dsp:spPr>
        <a:xfrm>
          <a:off x="4113066" y="766801"/>
          <a:ext cx="985412" cy="9854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F81065-0D10-4F57-90AC-0A2CEF4BBB72}">
      <dsp:nvSpPr>
        <dsp:cNvPr id="0" name=""/>
        <dsp:cNvSpPr/>
      </dsp:nvSpPr>
      <dsp:spPr>
        <a:xfrm>
          <a:off x="4323071" y="976807"/>
          <a:ext cx="565400" cy="5654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A68A7C-F53F-4E0E-825F-DAA10B56B5C9}">
      <dsp:nvSpPr>
        <dsp:cNvPr id="0" name=""/>
        <dsp:cNvSpPr/>
      </dsp:nvSpPr>
      <dsp:spPr>
        <a:xfrm>
          <a:off x="3798057" y="2059144"/>
          <a:ext cx="1615429" cy="64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Prototype</a:t>
          </a:r>
        </a:p>
      </dsp:txBody>
      <dsp:txXfrm>
        <a:off x="3798057" y="2059144"/>
        <a:ext cx="1615429" cy="646171"/>
      </dsp:txXfrm>
    </dsp:sp>
    <dsp:sp modelId="{76DA3041-5654-465C-85FE-806CB0959987}">
      <dsp:nvSpPr>
        <dsp:cNvPr id="0" name=""/>
        <dsp:cNvSpPr/>
      </dsp:nvSpPr>
      <dsp:spPr>
        <a:xfrm>
          <a:off x="6011195" y="766801"/>
          <a:ext cx="985412" cy="98541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03F3F1-5CBF-45B2-9A3C-146B3CEC9D45}">
      <dsp:nvSpPr>
        <dsp:cNvPr id="0" name=""/>
        <dsp:cNvSpPr/>
      </dsp:nvSpPr>
      <dsp:spPr>
        <a:xfrm>
          <a:off x="6221201" y="976807"/>
          <a:ext cx="565400" cy="5654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F722E4-4FCE-4771-A256-61E83A9D895D}">
      <dsp:nvSpPr>
        <dsp:cNvPr id="0" name=""/>
        <dsp:cNvSpPr/>
      </dsp:nvSpPr>
      <dsp:spPr>
        <a:xfrm>
          <a:off x="5696187" y="2059144"/>
          <a:ext cx="1615429" cy="64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Tasks</a:t>
          </a:r>
        </a:p>
      </dsp:txBody>
      <dsp:txXfrm>
        <a:off x="5696187" y="2059144"/>
        <a:ext cx="1615429" cy="646171"/>
      </dsp:txXfrm>
    </dsp:sp>
    <dsp:sp modelId="{CC93C710-D10F-491F-A063-7C66D0C30B67}">
      <dsp:nvSpPr>
        <dsp:cNvPr id="0" name=""/>
        <dsp:cNvSpPr/>
      </dsp:nvSpPr>
      <dsp:spPr>
        <a:xfrm>
          <a:off x="7909325" y="766801"/>
          <a:ext cx="985412" cy="98541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91C864-5C42-4EC9-9BDC-002EE160B8BC}">
      <dsp:nvSpPr>
        <dsp:cNvPr id="0" name=""/>
        <dsp:cNvSpPr/>
      </dsp:nvSpPr>
      <dsp:spPr>
        <a:xfrm>
          <a:off x="8119331" y="976807"/>
          <a:ext cx="565400" cy="5654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72918B-6C97-4B46-9782-E026A0B3E67D}">
      <dsp:nvSpPr>
        <dsp:cNvPr id="0" name=""/>
        <dsp:cNvSpPr/>
      </dsp:nvSpPr>
      <dsp:spPr>
        <a:xfrm>
          <a:off x="7594316" y="2059144"/>
          <a:ext cx="1615429" cy="64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Experiment and Results </a:t>
          </a:r>
        </a:p>
      </dsp:txBody>
      <dsp:txXfrm>
        <a:off x="7594316" y="2059144"/>
        <a:ext cx="1615429" cy="646171"/>
      </dsp:txXfrm>
    </dsp:sp>
    <dsp:sp modelId="{EA03A0B1-49DE-4D78-881A-9072631807E3}">
      <dsp:nvSpPr>
        <dsp:cNvPr id="0" name=""/>
        <dsp:cNvSpPr/>
      </dsp:nvSpPr>
      <dsp:spPr>
        <a:xfrm>
          <a:off x="9807455" y="766801"/>
          <a:ext cx="985412" cy="9854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0D672F-3647-496B-B6EC-A08763111643}">
      <dsp:nvSpPr>
        <dsp:cNvPr id="0" name=""/>
        <dsp:cNvSpPr/>
      </dsp:nvSpPr>
      <dsp:spPr>
        <a:xfrm>
          <a:off x="10017461" y="976807"/>
          <a:ext cx="565400" cy="56540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496A7C-A0E6-47D6-9844-DFFF07C0AE1F}">
      <dsp:nvSpPr>
        <dsp:cNvPr id="0" name=""/>
        <dsp:cNvSpPr/>
      </dsp:nvSpPr>
      <dsp:spPr>
        <a:xfrm>
          <a:off x="9492446" y="2059144"/>
          <a:ext cx="1615429" cy="64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UI Suggestions </a:t>
          </a:r>
        </a:p>
      </dsp:txBody>
      <dsp:txXfrm>
        <a:off x="9492446" y="2059144"/>
        <a:ext cx="1615429" cy="6461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798E-90C4-48E6-B39B-37FF6534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79500"/>
            <a:ext cx="7797799" cy="21384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95C8C-0A7F-40D9-A690-3D5898EFF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113213"/>
            <a:ext cx="5575300" cy="1655762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2F3-E47A-4D6E-96A8-AB5C73BA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2/4/2022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F5CE-9E66-4FD5-949F-34E11607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DAB7A-4032-416A-B04E-1F487891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C0CAB-6A03-4C6A-9FAA-219847753628}"/>
              </a:ext>
            </a:extLst>
          </p:cNvPr>
          <p:cNvCxnSpPr>
            <a:cxnSpLocks/>
          </p:cNvCxnSpPr>
          <p:nvPr/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82E0B2-AA9C-441C-A08E-A9DF9CF12116}"/>
              </a:ext>
            </a:extLst>
          </p:cNvPr>
          <p:cNvGrpSpPr/>
          <p:nvPr/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</a:extLst>
            </p:cNvPr>
            <p:cNvSpPr/>
            <p:nvPr/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</a:extLst>
            </p:cNvPr>
            <p:cNvGrpSpPr/>
            <p:nvPr/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</a:extLst>
              </p:cNvPr>
              <p:cNvSpPr/>
              <p:nvPr/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42005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794F-0C7D-47A6-A355-9B54F3A0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8BEFC-5F95-43C3-A662-CF24426C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0" y="1790700"/>
            <a:ext cx="10026650" cy="3978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20A41-C226-41AB-8766-C9BF3E9B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95E9-017B-4505-810D-A5F553A5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1BD-3429-4C11-B230-8AD083EC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53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11CA2-18BF-408B-A40C-B43A0A7B8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99079" y="1079500"/>
            <a:ext cx="1292662" cy="4689476"/>
          </a:xfrm>
        </p:spPr>
        <p:txBody>
          <a:bodyPr vert="eaVer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424B6-12FC-41A1-AF7C-7E3931D97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499" y="1079500"/>
            <a:ext cx="8495943" cy="46894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CF957-F921-48CF-97FE-91190C1A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F49D-6E0C-47F7-BAAD-A427913D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A122-F390-46CF-BECF-3AE05CA5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4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217A-A229-4751-8D09-0CAD914F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EA33-60C3-4B28-B3EF-E93D6D46A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D3B28-C66B-4279-AB67-2BC1D012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FF39-A0DA-4F77-9297-B83C86B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7D65A-9D4E-42F6-A8BF-1EEAFB18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5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017BB-B242-4CC6-887C-83E08CE2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252663"/>
            <a:ext cx="4457700" cy="2349500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95823-EA83-493F-8FEC-C72B5B9CF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800" y="2252664"/>
            <a:ext cx="4451348" cy="2349500"/>
          </a:xfrm>
        </p:spPr>
        <p:txBody>
          <a:bodyPr anchor="ctr" anchorCtr="0"/>
          <a:lstStyle>
            <a:lvl1pPr marL="0" indent="0">
              <a:buNone/>
              <a:defRPr sz="2400" i="1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08E54-36BB-4AB4-BE1F-5FA8207B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53A6A-C55A-40A1-A3BB-DB417047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E656-7AC0-4BD3-AFE5-4B5122E2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ABE19D-0B51-4388-93D1-0CD6B767115D}"/>
              </a:ext>
            </a:extLst>
          </p:cNvPr>
          <p:cNvGrpSpPr/>
          <p:nvPr/>
        </p:nvGrpSpPr>
        <p:grpSpPr>
          <a:xfrm>
            <a:off x="999771" y="932104"/>
            <a:ext cx="913428" cy="1032464"/>
            <a:chOff x="999771" y="932104"/>
            <a:chExt cx="913428" cy="10324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226ED6-7133-4222-9552-0EA4B1B3C9FB}"/>
                </a:ext>
              </a:extLst>
            </p:cNvPr>
            <p:cNvGrpSpPr/>
            <p:nvPr/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E810E40-D42F-4034-93BA-54446465D20B}"/>
                  </a:ext>
                </a:extLst>
              </p:cNvPr>
              <p:cNvSpPr/>
              <p:nvPr/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0F6BFC2-CA89-42B8-8A5A-E9F26BA87FBB}"/>
                  </a:ext>
                </a:extLst>
              </p:cNvPr>
              <p:cNvSpPr/>
              <p:nvPr/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A36485-DC1D-48C9-91B2-425DBC66D471}"/>
                </a:ext>
              </a:extLst>
            </p:cNvPr>
            <p:cNvGrpSpPr/>
            <p:nvPr/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CF276E-196C-4923-B7D1-48A8E6A1669C}"/>
                  </a:ext>
                </a:extLst>
              </p:cNvPr>
              <p:cNvSpPr/>
              <p:nvPr/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FE3686C-DFF6-4995-81B8-FA38F5BB0401}"/>
                  </a:ext>
                </a:extLst>
              </p:cNvPr>
              <p:cNvSpPr/>
              <p:nvPr/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DCBF653-CCB9-47B2-9DD9-68847A45D82D}"/>
                  </a:ext>
                </a:extLst>
              </p:cNvPr>
              <p:cNvGrpSpPr/>
              <p:nvPr/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F081A1F-C7C9-4907-AAED-B4E9B6497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4F8F89A-0719-4D9A-8379-9EEBD72010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AA5779-FF0F-4ACF-A56C-710A4CDEC8A3}"/>
              </a:ext>
            </a:extLst>
          </p:cNvPr>
          <p:cNvGrpSpPr/>
          <p:nvPr/>
        </p:nvGrpSpPr>
        <p:grpSpPr>
          <a:xfrm>
            <a:off x="1437136" y="649304"/>
            <a:ext cx="388541" cy="388541"/>
            <a:chOff x="5752675" y="5440856"/>
            <a:chExt cx="388541" cy="3885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0ADB13-4626-4F84-B513-0B58E65C248E}"/>
                </a:ext>
              </a:extLst>
            </p:cNvPr>
            <p:cNvSpPr/>
            <p:nvPr/>
          </p:nvSpPr>
          <p:spPr>
            <a:xfrm rot="10800000">
              <a:off x="5800801" y="548898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46BC46-AD78-4932-95BA-D3009154CA7A}"/>
                </a:ext>
              </a:extLst>
            </p:cNvPr>
            <p:cNvSpPr/>
            <p:nvPr/>
          </p:nvSpPr>
          <p:spPr>
            <a:xfrm>
              <a:off x="5752675" y="5440856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8118F0-6EA8-4901-9161-9101C6DDD9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672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013D-A80D-4455-B886-0C344829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D3AB-20B9-4D90-8106-506F4436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9DF39-257F-4C10-A7B4-1AA1C66F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00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57E5E-B324-4633-AB65-4A53498B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2A16D-8423-4C91-B839-F9538025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AD46B-C875-4F91-8991-4A4E5D76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62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70C3-74D3-4445-A879-4F7CF42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64494-3C1C-49FE-ADB2-6F41CEEA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E19A6-8340-43A4-9B30-A27DEB9E2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9500" y="2525561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D4B31-0090-483A-BF84-CEA2B22D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95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B9E9-0BD8-4F85-9342-5C5BA0D35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4950" y="2525560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E3D3E-6168-45C3-BAB4-04FFFB9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F8D02-7CCF-4321-847A-CD553E52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66368-2A9A-4617-A2A9-E4E9ACD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64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855A-C7D7-455F-BD47-AB4221DD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79500"/>
            <a:ext cx="10026650" cy="468947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9F6FD-C2F8-4688-B52A-ED76F48B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58F0F-237C-4F8E-A5A7-48269F7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3629E-70C3-44A4-A268-2194CD42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61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0232D4-EC56-49D3-B967-D972B5E5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C3171-136A-405F-B1CF-C0DAFAA2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23E7E-BA29-40D2-BE24-10E7F70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52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7EF-706F-47DD-B487-7C3E4E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07" y="1011238"/>
            <a:ext cx="3906000" cy="12924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8442-7D9F-4D62-866B-FBA382F0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0" y="955230"/>
            <a:ext cx="5583193" cy="4813745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4800"/>
            </a:lvl1pPr>
            <a:lvl2pPr marL="0">
              <a:lnSpc>
                <a:spcPct val="100000"/>
              </a:lnSpc>
              <a:defRPr sz="4800"/>
            </a:lvl2pPr>
            <a:lvl3pPr marL="0" indent="0">
              <a:buNone/>
              <a:defRPr sz="2000"/>
            </a:lvl3pPr>
            <a:lvl4pPr marL="0">
              <a:defRPr sz="2000"/>
            </a:lvl4pPr>
            <a:lvl5pPr marL="360000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D1DB7-AC43-460E-B3C5-9F8B37D1B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499" y="2664000"/>
            <a:ext cx="3905999" cy="3106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5DE9-6995-4F6E-AF64-6CE9A677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BC655-2B4D-48CA-90B9-74040033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A7E0-1D83-4CE0-9FFE-3EEE2B3C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71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7F85-950A-4BED-AE31-5C85DE4F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1011238"/>
            <a:ext cx="3905250" cy="1292662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3A008-3741-4305-8A06-C0D8404A3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31813"/>
            <a:ext cx="6113812" cy="57848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ADC63-3365-4920-AF26-600F4D2EA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2663825"/>
            <a:ext cx="3905250" cy="3105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161BE-EF8B-4F4D-8197-61442EBC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37897-BFE5-414E-9334-53116988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BF024-9A20-4B80-976D-420DCCD1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97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00152-D18D-4405-8FB2-5985831B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E92E1-0C4A-474E-8E29-8DB404101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790700"/>
            <a:ext cx="10026650" cy="39782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2E245-B48B-4526-8D2D-9475E64B0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4F0E216-BA48-4F04-AC4F-645AA0DD6AC6}" type="datetimeFigureOut">
              <a:rPr lang="en-US" smtClean="0"/>
              <a:pPr/>
              <a:t>2/4/2022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0FE5C-A494-40F2-A357-786AFFA6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86A1-EDE2-44D9-A671-F708A6F88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8363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4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3" descr="Mountains in the fog">
            <a:extLst>
              <a:ext uri="{FF2B5EF4-FFF2-40B4-BE49-F238E27FC236}">
                <a16:creationId xmlns:a16="http://schemas.microsoft.com/office/drawing/2014/main" id="{964F2F31-A2F3-4E7F-B753-7C1A113974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67E5D14-5396-4D7B-996A-7BFD00576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637" y="1"/>
            <a:ext cx="8894726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4902"/>
                </a:srgbClr>
              </a:gs>
              <a:gs pos="80000">
                <a:srgbClr val="000000">
                  <a:alpha val="0"/>
                </a:srgbClr>
              </a:gs>
              <a:gs pos="51000">
                <a:srgbClr val="000000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AFC3C2-F421-4C0B-828E-C53BDC045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89025"/>
            <a:ext cx="7797800" cy="153295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Assignment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05597C-8FA8-4919-82B6-DB12E13329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248000"/>
            <a:ext cx="5575300" cy="152097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Frieda R., Kelsey Z, Rickenson R., Thomas E.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5708A7-99B4-41EE-8012-C176C8AA4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87925" y="2840038"/>
            <a:ext cx="2216150" cy="1177924"/>
            <a:chOff x="3036889" y="2840038"/>
            <a:chExt cx="2216150" cy="11779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109F7CF-3139-48B9-AF7B-9BD2941A8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36889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5A838F8-C7B5-4988-81A9-B02E6C8F9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9172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5B86A1A-402F-4AE2-B5E6-B8A5FB16CD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518299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4A0542D-9B1C-46B1-82B5-54470B697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3908" y="3117662"/>
              <a:ext cx="1009280" cy="464739"/>
              <a:chOff x="4432859" y="3200647"/>
              <a:chExt cx="1009280" cy="464739"/>
            </a:xfrm>
            <a:solidFill>
              <a:srgbClr val="FFFFFF">
                <a:alpha val="20000"/>
              </a:srgbClr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3AFD408-F48C-4C50-8D5E-5DD627179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 flipH="1" flipV="1">
                <a:off x="4977400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9C45F007-BD45-43C0-8579-5601F9CA7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V="1">
                <a:off x="4432859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7131E1B-CE62-4AB1-A2D9-02E823C9B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728943" y="2915338"/>
              <a:ext cx="1080000" cy="1080000"/>
              <a:chOff x="4497894" y="2998323"/>
              <a:chExt cx="1080000" cy="1080000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745E8D88-C0BB-4D1C-B240-D441BBA6F7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3500000">
                <a:off x="4805524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AAB960BE-12F5-4ADA-AA9E-0EC54256411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7E9BB9F7-7101-4BF3-9191-5893E4C582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D0710A9C-48A5-404F-9EC4-D486FCDFDA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8100000" flipH="1">
                <a:off x="4542572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5111EC00-4B3D-478C-AD25-F35644013E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350412DA-ED08-4AFA-AED3-DFB42655D4B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231984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EB7F98-32EC-40D3-89EE-C84330231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905DBA-1846-4B3F-A9DA-0D15CC6F5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88" y="540033"/>
            <a:ext cx="3884962" cy="1331604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Complex Task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13469" y="2310207"/>
            <a:ext cx="540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BFC42-84C4-4385-BDD8-2DEBFD690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988" y="2759076"/>
            <a:ext cx="3884962" cy="3009899"/>
          </a:xfrm>
        </p:spPr>
        <p:txBody>
          <a:bodyPr>
            <a:normAutofit/>
          </a:bodyPr>
          <a:lstStyle/>
          <a:p>
            <a:r>
              <a:rPr lang="en-US" b="1" baseline="0">
                <a:latin typeface="+mj-lt"/>
              </a:rPr>
              <a:t>Improve on hobbies by receiving suggestions about the direction to take one’s artistic interests</a:t>
            </a:r>
            <a:endParaRPr lang="en-US" dirty="0">
              <a:latin typeface="+mj-lt"/>
            </a:endParaRPr>
          </a:p>
          <a:p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FC5F1EB-376E-40FA-A13E-B2D66767DC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2" r="3" b="3"/>
          <a:stretch/>
        </p:blipFill>
        <p:spPr>
          <a:xfrm rot="16200000">
            <a:off x="5427860" y="92160"/>
            <a:ext cx="5775279" cy="667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01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16A5661-2CFE-478C-BAC3-729F393F3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246456-91D7-458E-BF94-57FBA555E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2252663"/>
            <a:ext cx="4457200" cy="2349500"/>
          </a:xfrm>
        </p:spPr>
        <p:txBody>
          <a:bodyPr anchor="ctr">
            <a:normAutofit/>
          </a:bodyPr>
          <a:lstStyle/>
          <a:p>
            <a:pPr algn="ctr"/>
            <a:r>
              <a:rPr lang="en-US"/>
              <a:t>Experimental Method</a:t>
            </a:r>
          </a:p>
        </p:txBody>
      </p:sp>
      <p:grpSp>
        <p:nvGrpSpPr>
          <p:cNvPr id="24" name="Group 9">
            <a:extLst>
              <a:ext uri="{FF2B5EF4-FFF2-40B4-BE49-F238E27FC236}">
                <a16:creationId xmlns:a16="http://schemas.microsoft.com/office/drawing/2014/main" id="{FB7BE8CD-E348-464A-82CC-7EF7AA828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9771" y="649304"/>
            <a:ext cx="913428" cy="1315264"/>
            <a:chOff x="999771" y="649304"/>
            <a:chExt cx="913428" cy="131526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8CC82D2-4C4A-4C67-8483-5199F97B37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999771" y="932104"/>
              <a:ext cx="913428" cy="1032464"/>
              <a:chOff x="999771" y="932104"/>
              <a:chExt cx="913428" cy="103246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0D2391D-AA33-4F5E-BD96-B42D93DED2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8100000" flipV="1">
                <a:off x="1047457" y="1290386"/>
                <a:ext cx="865742" cy="628383"/>
                <a:chOff x="558167" y="958515"/>
                <a:chExt cx="865742" cy="628383"/>
              </a:xfrm>
              <a:solidFill>
                <a:schemeClr val="accent3"/>
              </a:solidFill>
            </p:grpSpPr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BE166DCE-539D-4C74-9C9D-AC000BA2F8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8100000" flipH="1">
                  <a:off x="558167" y="1122160"/>
                  <a:ext cx="464738" cy="464738"/>
                </a:xfrm>
                <a:custGeom>
                  <a:avLst/>
                  <a:gdLst>
                    <a:gd name="connsiteX0" fmla="*/ 446142 w 464738"/>
                    <a:gd name="connsiteY0" fmla="*/ 464738 h 464738"/>
                    <a:gd name="connsiteX1" fmla="*/ 130673 w 464738"/>
                    <a:gd name="connsiteY1" fmla="*/ 334066 h 464738"/>
                    <a:gd name="connsiteX2" fmla="*/ 0 w 464738"/>
                    <a:gd name="connsiteY2" fmla="*/ 18596 h 464738"/>
                    <a:gd name="connsiteX3" fmla="*/ 836 w 464738"/>
                    <a:gd name="connsiteY3" fmla="*/ 1089 h 464738"/>
                    <a:gd name="connsiteX4" fmla="*/ 606 w 464738"/>
                    <a:gd name="connsiteY4" fmla="*/ 859 h 464738"/>
                    <a:gd name="connsiteX5" fmla="*/ 848 w 464738"/>
                    <a:gd name="connsiteY5" fmla="*/ 848 h 464738"/>
                    <a:gd name="connsiteX6" fmla="*/ 859 w 464738"/>
                    <a:gd name="connsiteY6" fmla="*/ 606 h 464738"/>
                    <a:gd name="connsiteX7" fmla="*/ 1089 w 464738"/>
                    <a:gd name="connsiteY7" fmla="*/ 836 h 464738"/>
                    <a:gd name="connsiteX8" fmla="*/ 18596 w 464738"/>
                    <a:gd name="connsiteY8" fmla="*/ 0 h 464738"/>
                    <a:gd name="connsiteX9" fmla="*/ 334066 w 464738"/>
                    <a:gd name="connsiteY9" fmla="*/ 130672 h 464738"/>
                    <a:gd name="connsiteX10" fmla="*/ 464738 w 464738"/>
                    <a:gd name="connsiteY10" fmla="*/ 446142 h 464738"/>
                    <a:gd name="connsiteX11" fmla="*/ 463902 w 464738"/>
                    <a:gd name="connsiteY11" fmla="*/ 463650 h 464738"/>
                    <a:gd name="connsiteX12" fmla="*/ 464132 w 464738"/>
                    <a:gd name="connsiteY12" fmla="*/ 463880 h 464738"/>
                    <a:gd name="connsiteX13" fmla="*/ 463891 w 464738"/>
                    <a:gd name="connsiteY13" fmla="*/ 463892 h 464738"/>
                    <a:gd name="connsiteX14" fmla="*/ 463879 w 464738"/>
                    <a:gd name="connsiteY14" fmla="*/ 464132 h 464738"/>
                    <a:gd name="connsiteX15" fmla="*/ 463650 w 464738"/>
                    <a:gd name="connsiteY15" fmla="*/ 463903 h 464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8" h="464738">
                      <a:moveTo>
                        <a:pt x="446142" y="464738"/>
                      </a:moveTo>
                      <a:cubicBezTo>
                        <a:pt x="331965" y="464738"/>
                        <a:pt x="217787" y="421181"/>
                        <a:pt x="130673" y="334066"/>
                      </a:cubicBezTo>
                      <a:cubicBezTo>
                        <a:pt x="43558" y="246952"/>
                        <a:pt x="1" y="132774"/>
                        <a:pt x="0" y="18596"/>
                      </a:cubicBezTo>
                      <a:lnTo>
                        <a:pt x="836" y="1089"/>
                      </a:lnTo>
                      <a:lnTo>
                        <a:pt x="606" y="859"/>
                      </a:lnTo>
                      <a:lnTo>
                        <a:pt x="848" y="848"/>
                      </a:lnTo>
                      <a:lnTo>
                        <a:pt x="859" y="606"/>
                      </a:lnTo>
                      <a:lnTo>
                        <a:pt x="1089" y="836"/>
                      </a:lnTo>
                      <a:lnTo>
                        <a:pt x="18596" y="0"/>
                      </a:lnTo>
                      <a:cubicBezTo>
                        <a:pt x="132774" y="0"/>
                        <a:pt x="246951" y="43557"/>
                        <a:pt x="334066" y="130672"/>
                      </a:cubicBezTo>
                      <a:cubicBezTo>
                        <a:pt x="421181" y="217787"/>
                        <a:pt x="464738" y="331964"/>
                        <a:pt x="464738" y="446142"/>
                      </a:cubicBezTo>
                      <a:lnTo>
                        <a:pt x="463902" y="463650"/>
                      </a:lnTo>
                      <a:lnTo>
                        <a:pt x="464132" y="463880"/>
                      </a:lnTo>
                      <a:lnTo>
                        <a:pt x="463891" y="463892"/>
                      </a:lnTo>
                      <a:lnTo>
                        <a:pt x="463879" y="464132"/>
                      </a:lnTo>
                      <a:lnTo>
                        <a:pt x="463650" y="463903"/>
                      </a:lnTo>
                      <a:close/>
                    </a:path>
                  </a:pathLst>
                </a:custGeom>
                <a:solidFill>
                  <a:schemeClr val="accent4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DCC6BEB5-DA1F-4F9E-BA5D-8F892A0FB8F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5400000" flipH="1">
                  <a:off x="959170" y="958515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solidFill>
                  <a:schemeClr val="accent4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5" name="Group 15">
                <a:extLst>
                  <a:ext uri="{FF2B5EF4-FFF2-40B4-BE49-F238E27FC236}">
                    <a16:creationId xmlns:a16="http://schemas.microsoft.com/office/drawing/2014/main" id="{C0300EB9-093C-4C32-A212-821D7AC082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0800000" flipH="1" flipV="1">
                <a:off x="999771" y="932104"/>
                <a:ext cx="864005" cy="1032464"/>
                <a:chOff x="2207971" y="2384401"/>
                <a:chExt cx="864005" cy="1032464"/>
              </a:xfrm>
            </p:grpSpPr>
            <p:sp>
              <p:nvSpPr>
                <p:cNvPr id="26" name="Freeform: Shape 16">
                  <a:extLst>
                    <a:ext uri="{FF2B5EF4-FFF2-40B4-BE49-F238E27FC236}">
                      <a16:creationId xmlns:a16="http://schemas.microsoft.com/office/drawing/2014/main" id="{AFC97B3C-CF0E-4C93-AA39-7A677A12C50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2207971" y="2856305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" name="Freeform: Shape 17">
                  <a:extLst>
                    <a:ext uri="{FF2B5EF4-FFF2-40B4-BE49-F238E27FC236}">
                      <a16:creationId xmlns:a16="http://schemas.microsoft.com/office/drawing/2014/main" id="{0943F14E-6185-4A31-8318-2088A05F5C9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0800000">
                  <a:off x="2607238" y="2688467"/>
                  <a:ext cx="464738" cy="464738"/>
                </a:xfrm>
                <a:custGeom>
                  <a:avLst/>
                  <a:gdLst>
                    <a:gd name="connsiteX0" fmla="*/ 446142 w 464738"/>
                    <a:gd name="connsiteY0" fmla="*/ 464738 h 464738"/>
                    <a:gd name="connsiteX1" fmla="*/ 130673 w 464738"/>
                    <a:gd name="connsiteY1" fmla="*/ 334066 h 464738"/>
                    <a:gd name="connsiteX2" fmla="*/ 0 w 464738"/>
                    <a:gd name="connsiteY2" fmla="*/ 18596 h 464738"/>
                    <a:gd name="connsiteX3" fmla="*/ 836 w 464738"/>
                    <a:gd name="connsiteY3" fmla="*/ 1089 h 464738"/>
                    <a:gd name="connsiteX4" fmla="*/ 606 w 464738"/>
                    <a:gd name="connsiteY4" fmla="*/ 859 h 464738"/>
                    <a:gd name="connsiteX5" fmla="*/ 848 w 464738"/>
                    <a:gd name="connsiteY5" fmla="*/ 848 h 464738"/>
                    <a:gd name="connsiteX6" fmla="*/ 859 w 464738"/>
                    <a:gd name="connsiteY6" fmla="*/ 606 h 464738"/>
                    <a:gd name="connsiteX7" fmla="*/ 1089 w 464738"/>
                    <a:gd name="connsiteY7" fmla="*/ 836 h 464738"/>
                    <a:gd name="connsiteX8" fmla="*/ 18596 w 464738"/>
                    <a:gd name="connsiteY8" fmla="*/ 0 h 464738"/>
                    <a:gd name="connsiteX9" fmla="*/ 334066 w 464738"/>
                    <a:gd name="connsiteY9" fmla="*/ 130672 h 464738"/>
                    <a:gd name="connsiteX10" fmla="*/ 464738 w 464738"/>
                    <a:gd name="connsiteY10" fmla="*/ 446142 h 464738"/>
                    <a:gd name="connsiteX11" fmla="*/ 463902 w 464738"/>
                    <a:gd name="connsiteY11" fmla="*/ 463650 h 464738"/>
                    <a:gd name="connsiteX12" fmla="*/ 464132 w 464738"/>
                    <a:gd name="connsiteY12" fmla="*/ 463880 h 464738"/>
                    <a:gd name="connsiteX13" fmla="*/ 463891 w 464738"/>
                    <a:gd name="connsiteY13" fmla="*/ 463892 h 464738"/>
                    <a:gd name="connsiteX14" fmla="*/ 463879 w 464738"/>
                    <a:gd name="connsiteY14" fmla="*/ 464132 h 464738"/>
                    <a:gd name="connsiteX15" fmla="*/ 463650 w 464738"/>
                    <a:gd name="connsiteY15" fmla="*/ 463903 h 464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8" h="464738">
                      <a:moveTo>
                        <a:pt x="446142" y="464738"/>
                      </a:moveTo>
                      <a:cubicBezTo>
                        <a:pt x="331965" y="464738"/>
                        <a:pt x="217787" y="421181"/>
                        <a:pt x="130673" y="334066"/>
                      </a:cubicBezTo>
                      <a:cubicBezTo>
                        <a:pt x="43558" y="246952"/>
                        <a:pt x="1" y="132774"/>
                        <a:pt x="0" y="18596"/>
                      </a:cubicBezTo>
                      <a:lnTo>
                        <a:pt x="836" y="1089"/>
                      </a:lnTo>
                      <a:lnTo>
                        <a:pt x="606" y="859"/>
                      </a:lnTo>
                      <a:lnTo>
                        <a:pt x="848" y="848"/>
                      </a:lnTo>
                      <a:lnTo>
                        <a:pt x="859" y="606"/>
                      </a:lnTo>
                      <a:lnTo>
                        <a:pt x="1089" y="836"/>
                      </a:lnTo>
                      <a:lnTo>
                        <a:pt x="18596" y="0"/>
                      </a:lnTo>
                      <a:cubicBezTo>
                        <a:pt x="132774" y="0"/>
                        <a:pt x="246951" y="43557"/>
                        <a:pt x="334066" y="130672"/>
                      </a:cubicBezTo>
                      <a:cubicBezTo>
                        <a:pt x="421181" y="217787"/>
                        <a:pt x="464738" y="331964"/>
                        <a:pt x="464738" y="446142"/>
                      </a:cubicBezTo>
                      <a:lnTo>
                        <a:pt x="463902" y="463650"/>
                      </a:lnTo>
                      <a:lnTo>
                        <a:pt x="464132" y="463880"/>
                      </a:lnTo>
                      <a:lnTo>
                        <a:pt x="463891" y="463892"/>
                      </a:lnTo>
                      <a:lnTo>
                        <a:pt x="463879" y="464132"/>
                      </a:lnTo>
                      <a:lnTo>
                        <a:pt x="463650" y="463903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8" name="Group 18">
                  <a:extLst>
                    <a:ext uri="{FF2B5EF4-FFF2-40B4-BE49-F238E27FC236}">
                      <a16:creationId xmlns:a16="http://schemas.microsoft.com/office/drawing/2014/main" id="{F3B56658-371E-446B-B30D-D4EA2A88A97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2440769" y="2384401"/>
                  <a:ext cx="313009" cy="1032464"/>
                  <a:chOff x="2440769" y="2384401"/>
                  <a:chExt cx="313009" cy="1032464"/>
                </a:xfrm>
              </p:grpSpPr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068979FB-2943-4091-A490-D9F8695DF0D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2440769" y="2516865"/>
                    <a:ext cx="0" cy="9000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B378C39C-3FC0-4521-8336-33A86391920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8100000" flipH="1">
                    <a:off x="2753778" y="2384401"/>
                    <a:ext cx="0" cy="9000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29" name="Group 11">
              <a:extLst>
                <a:ext uri="{FF2B5EF4-FFF2-40B4-BE49-F238E27FC236}">
                  <a16:creationId xmlns:a16="http://schemas.microsoft.com/office/drawing/2014/main" id="{72C6951D-2EAF-4333-B8A8-F473DC3BD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437136" y="649304"/>
              <a:ext cx="388541" cy="388541"/>
              <a:chOff x="5752675" y="5440856"/>
              <a:chExt cx="388541" cy="388541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3E77698-5758-433A-9DF3-3BE43B6FBD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5800801" y="5488982"/>
                <a:ext cx="340415" cy="34041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Oval 13">
                <a:extLst>
                  <a:ext uri="{FF2B5EF4-FFF2-40B4-BE49-F238E27FC236}">
                    <a16:creationId xmlns:a16="http://schemas.microsoft.com/office/drawing/2014/main" id="{FF47FF7F-75A9-438D-8BA7-428BF76974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52675" y="5440856"/>
                <a:ext cx="340415" cy="340415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8D90E-C06F-4E4F-A76D-67C8B7734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801" y="1079499"/>
            <a:ext cx="4457200" cy="4689476"/>
          </a:xfrm>
        </p:spPr>
        <p:txBody>
          <a:bodyPr anchor="ctr">
            <a:normAutofit/>
          </a:bodyPr>
          <a:lstStyle/>
          <a:p>
            <a:r>
              <a:rPr lang="en-US" dirty="0"/>
              <a:t>In person, with marvel app</a:t>
            </a:r>
          </a:p>
          <a:p>
            <a:r>
              <a:rPr lang="en-US" dirty="0"/>
              <a:t>We had each participant do the following for each task:</a:t>
            </a:r>
          </a:p>
          <a:p>
            <a:pPr marL="1177200" lvl="2" indent="-457200">
              <a:buFont typeface="+mj-lt"/>
              <a:buAutoNum type="arabicPeriod"/>
            </a:pPr>
            <a:r>
              <a:rPr lang="en-US" dirty="0"/>
              <a:t>Work through the task</a:t>
            </a:r>
          </a:p>
          <a:p>
            <a:pPr marL="1177200" lvl="2" indent="-457200">
              <a:buFont typeface="+mj-lt"/>
              <a:buAutoNum type="arabicPeriod"/>
            </a:pPr>
            <a:r>
              <a:rPr lang="en-US" dirty="0"/>
              <a:t>Describe the experience</a:t>
            </a:r>
          </a:p>
          <a:p>
            <a:pPr marL="1177200" lvl="2" indent="-457200">
              <a:buFont typeface="+mj-lt"/>
              <a:buAutoNum type="arabicPeriod"/>
            </a:pPr>
            <a:r>
              <a:rPr lang="en-US" dirty="0"/>
              <a:t>Work through the task again to see if there were improvements in the ease with which they completed it</a:t>
            </a:r>
          </a:p>
        </p:txBody>
      </p:sp>
    </p:spTree>
    <p:extLst>
      <p:ext uri="{BB962C8B-B14F-4D97-AF65-F5344CB8AC3E}">
        <p14:creationId xmlns:p14="http://schemas.microsoft.com/office/powerpoint/2010/main" val="1700605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4">
            <a:extLst>
              <a:ext uri="{FF2B5EF4-FFF2-40B4-BE49-F238E27FC236}">
                <a16:creationId xmlns:a16="http://schemas.microsoft.com/office/drawing/2014/main" id="{C5DCFBD7-5612-480F-BED3-7820176A5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1ADEC-230D-44BA-9718-A9C777971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1666874"/>
            <a:ext cx="4457200" cy="3521075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Experimental Results (P7)</a:t>
            </a:r>
            <a:br>
              <a:rPr lang="en-US" dirty="0"/>
            </a:br>
            <a:br>
              <a:rPr lang="en-US" dirty="0"/>
            </a:br>
            <a:r>
              <a:rPr lang="en-US" sz="1600" dirty="0"/>
              <a:t>Recent finance grad who is a private client associate</a:t>
            </a:r>
            <a:endParaRPr lang="en-US" dirty="0"/>
          </a:p>
        </p:txBody>
      </p:sp>
      <p:grpSp>
        <p:nvGrpSpPr>
          <p:cNvPr id="53" name="Group 56">
            <a:extLst>
              <a:ext uri="{FF2B5EF4-FFF2-40B4-BE49-F238E27FC236}">
                <a16:creationId xmlns:a16="http://schemas.microsoft.com/office/drawing/2014/main" id="{263531A3-FAAF-4F5C-AF87-9164600530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0671" y="408462"/>
            <a:ext cx="913428" cy="1032464"/>
            <a:chOff x="999771" y="932104"/>
            <a:chExt cx="913428" cy="103246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9EC0F0-36F6-475A-B313-91019F46E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3E720176-168D-4875-B380-1FFAD166CC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6C3DF9F2-65C8-4063-9164-2DBD90E2A1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" name="Group 58">
              <a:extLst>
                <a:ext uri="{FF2B5EF4-FFF2-40B4-BE49-F238E27FC236}">
                  <a16:creationId xmlns:a16="http://schemas.microsoft.com/office/drawing/2014/main" id="{1DB23F83-9229-4C60-938A-F2CF20C27F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ED4C557-D730-47E9-AC8A-884190A4E8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8AA1D3F0-72CD-4C7B-8C03-2A50531F98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129409EB-5515-4925-83E4-F7C979ED0B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2E18C444-B7B2-4918-AD29-D6CD204E585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BB974E9A-69BC-4453-9A9D-6036790B372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49F83B2-CB12-4C0B-9648-CFE539D4B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801" y="1079499"/>
            <a:ext cx="4451350" cy="4689476"/>
          </a:xfrm>
        </p:spPr>
        <p:txBody>
          <a:bodyPr anchor="ctr">
            <a:normAutofit lnSpcReduction="10000"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-US" sz="1700" dirty="0"/>
              <a:t>Task 1: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en-US" sz="1700" b="0" i="0" u="none" strike="noStrike" dirty="0">
                <a:effectLst/>
              </a:rPr>
              <a:t>Clicked on the pencil to try to take a note, (thought pencil was the note taking area)</a:t>
            </a:r>
          </a:p>
          <a:p>
            <a:pPr marL="0" indent="0">
              <a:lnSpc>
                <a:spcPct val="115000"/>
              </a:lnSpc>
              <a:buNone/>
            </a:pPr>
            <a:endParaRPr lang="en-US" sz="1700" b="0" i="0" u="none" strike="noStrike" dirty="0">
              <a:effectLst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en-US" sz="1700" dirty="0"/>
              <a:t>Task 2:</a:t>
            </a:r>
          </a:p>
          <a:p>
            <a:pPr>
              <a:lnSpc>
                <a:spcPct val="115000"/>
              </a:lnSpc>
            </a:pPr>
            <a:r>
              <a:rPr lang="en-US" sz="1700" b="0" i="0" u="none" strike="noStrike" dirty="0">
                <a:effectLst/>
              </a:rPr>
              <a:t>Easily clicked on paint button</a:t>
            </a:r>
            <a:endParaRPr lang="en-US" sz="1700" dirty="0"/>
          </a:p>
          <a:p>
            <a:pPr>
              <a:lnSpc>
                <a:spcPct val="115000"/>
              </a:lnSpc>
            </a:pPr>
            <a:r>
              <a:rPr lang="en-US" sz="1700" b="0" i="0" u="none" strike="noStrike" dirty="0">
                <a:effectLst/>
              </a:rPr>
              <a:t>Thought you were learning by doing the skills on the actual platform, not in real life</a:t>
            </a:r>
          </a:p>
          <a:p>
            <a:pPr>
              <a:lnSpc>
                <a:spcPct val="115000"/>
              </a:lnSpc>
            </a:pPr>
            <a:endParaRPr lang="en-US" sz="1700" b="0" i="0" u="none" strike="noStrike" dirty="0">
              <a:effectLst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en-US" sz="1700" dirty="0"/>
              <a:t>Task 3: </a:t>
            </a:r>
          </a:p>
          <a:p>
            <a:pPr>
              <a:lnSpc>
                <a:spcPct val="115000"/>
              </a:lnSpc>
            </a:pPr>
            <a:r>
              <a:rPr lang="en-US" sz="1700" b="0" i="0" u="none" strike="noStrike" dirty="0">
                <a:effectLst/>
              </a:rPr>
              <a:t>Easily clicked on suggestions button</a:t>
            </a:r>
            <a:endParaRPr lang="en-US" sz="1700" dirty="0"/>
          </a:p>
          <a:p>
            <a:pPr>
              <a:lnSpc>
                <a:spcPct val="115000"/>
              </a:lnSpc>
            </a:pPr>
            <a:r>
              <a:rPr lang="en-US" sz="1700" b="0" i="0" u="none" strike="noStrike" dirty="0">
                <a:effectLst/>
              </a:rPr>
              <a:t>Liked the suggestions feature</a:t>
            </a:r>
          </a:p>
          <a:p>
            <a:pPr marL="0" indent="0">
              <a:lnSpc>
                <a:spcPct val="115000"/>
              </a:lnSpc>
              <a:buNone/>
            </a:pPr>
            <a:endParaRPr lang="en-US" sz="1700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73511A5-69DC-406F-AFE1-A7248A4CE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27954" y="5402020"/>
            <a:ext cx="912571" cy="1032464"/>
            <a:chOff x="5329995" y="4868671"/>
            <a:chExt cx="912571" cy="1032464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8D1B5CB3-BCAF-4109-B9F9-5FC34D383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8900000" flipV="1">
              <a:off x="5376824" y="5010722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1A1D338F-12B9-476D-9D9C-E55E41236E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65EF7F9B-7A42-4B15-8511-C2968A4FE0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1952DB7-91C4-4C9C-AEC9-7DBA47F2F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 flipV="1">
              <a:off x="5329995" y="4868671"/>
              <a:ext cx="864005" cy="1032464"/>
              <a:chOff x="2207971" y="2384401"/>
              <a:chExt cx="864005" cy="1032464"/>
            </a:xfrm>
          </p:grpSpPr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1C2A575A-5190-4DE4-9DFE-F5974353EF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C7150A2-FFA7-4F7C-81C9-2FA3803FA8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A7E7BC8E-8EF0-45B0-AE3F-6A6B7316C0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B8E09A32-931A-4C38-A558-274FA30070D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A0988A58-B96D-4381-A625-6822161B21B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441359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C5DCFBD7-5612-480F-BED3-7820176A5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1ADEC-230D-44BA-9718-A9C777971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1666874"/>
            <a:ext cx="4457200" cy="3521075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Experimental Results (P8)</a:t>
            </a:r>
            <a:br>
              <a:rPr lang="en-US" dirty="0"/>
            </a:br>
            <a:br>
              <a:rPr lang="en-US" dirty="0"/>
            </a:br>
            <a:r>
              <a:rPr lang="en-US" sz="1600" b="0" i="0" u="none" strike="noStrike" dirty="0">
                <a:effectLst/>
              </a:rPr>
              <a:t>recent grad doing backend software development who has worked in healthcare</a:t>
            </a:r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63531A3-FAAF-4F5C-AF87-9164600530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0671" y="408462"/>
            <a:ext cx="913428" cy="1032464"/>
            <a:chOff x="999771" y="932104"/>
            <a:chExt cx="913428" cy="103246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09EC0F0-36F6-475A-B313-91019F46E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E720176-168D-4875-B380-1FFAD166CC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6C3DF9F2-65C8-4063-9164-2DBD90E2A1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DB23F83-9229-4C60-938A-F2CF20C27F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1ED4C557-D730-47E9-AC8A-884190A4E8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AA1D3F0-72CD-4C7B-8C03-2A50531F98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129409EB-5515-4925-83E4-F7C979ED0B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2E18C444-B7B2-4918-AD29-D6CD204E585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40">
                  <a:extLst>
                    <a:ext uri="{FF2B5EF4-FFF2-40B4-BE49-F238E27FC236}">
                      <a16:creationId xmlns:a16="http://schemas.microsoft.com/office/drawing/2014/main" id="{BB974E9A-69BC-4453-9A9D-6036790B372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49F83B2-CB12-4C0B-9648-CFE539D4B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801" y="1079499"/>
            <a:ext cx="4451350" cy="4689476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-US" sz="1700" dirty="0"/>
              <a:t>Task 1:</a:t>
            </a:r>
          </a:p>
          <a:p>
            <a:pPr marL="457200" rtl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effectLst/>
              </a:rPr>
              <a:t>Expected a pencil or pen icon for taking notes and clicked on the wrong icon </a:t>
            </a:r>
          </a:p>
          <a:p>
            <a:pPr marL="97200" indent="0" rtl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dirty="0"/>
          </a:p>
          <a:p>
            <a:pPr marL="97200" indent="0" rtl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/>
              <a:t>Task 2:</a:t>
            </a:r>
          </a:p>
          <a:p>
            <a:pPr marL="457200" rtl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effectLst/>
              </a:rPr>
              <a:t>Tried the paint icon first</a:t>
            </a:r>
          </a:p>
          <a:p>
            <a:pPr marL="457200" rtl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effectLst/>
              </a:rPr>
              <a:t>Found the “start here” text helpful</a:t>
            </a:r>
          </a:p>
          <a:p>
            <a:pPr marL="457200" rtl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effectLst/>
              </a:rPr>
              <a:t>Tried to click on the check boxes</a:t>
            </a:r>
          </a:p>
          <a:p>
            <a:pPr marL="97200" indent="0" rtl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dirty="0">
              <a:effectLst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en-US" sz="1700" dirty="0"/>
              <a:t>Task 3: </a:t>
            </a:r>
          </a:p>
          <a:p>
            <a:pPr marL="457200" rtl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effectLst/>
              </a:rPr>
              <a:t>Clicked on button that says “new suggestions”</a:t>
            </a:r>
          </a:p>
          <a:p>
            <a:pPr marL="457200" rtl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effectLst/>
              </a:rPr>
              <a:t>Missed the final clickable button</a:t>
            </a:r>
          </a:p>
          <a:p>
            <a:pPr marL="0" indent="0">
              <a:lnSpc>
                <a:spcPct val="115000"/>
              </a:lnSpc>
              <a:buNone/>
            </a:pPr>
            <a:endParaRPr lang="en-US" sz="1700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73511A5-69DC-406F-AFE1-A7248A4CE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27954" y="5402020"/>
            <a:ext cx="912571" cy="1032464"/>
            <a:chOff x="5329995" y="4868671"/>
            <a:chExt cx="912571" cy="1032464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D1B5CB3-BCAF-4109-B9F9-5FC34D383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8900000" flipV="1">
              <a:off x="5376824" y="5010722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1A1D338F-12B9-476D-9D9C-E55E41236E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5EF7F9B-7A42-4B15-8511-C2968A4FE0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1952DB7-91C4-4C9C-AEC9-7DBA47F2F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 flipV="1">
              <a:off x="5329995" y="4868671"/>
              <a:ext cx="864005" cy="1032464"/>
              <a:chOff x="2207971" y="2384401"/>
              <a:chExt cx="864005" cy="1032464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1C2A575A-5190-4DE4-9DFE-F5974353EF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C7150A2-FFA7-4F7C-81C9-2FA3803FA8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A7E7BC8E-8EF0-45B0-AE3F-6A6B7316C0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B8E09A32-931A-4C38-A558-274FA30070D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A0988A58-B96D-4381-A625-6822161B21B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1344789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31">
            <a:extLst>
              <a:ext uri="{FF2B5EF4-FFF2-40B4-BE49-F238E27FC236}">
                <a16:creationId xmlns:a16="http://schemas.microsoft.com/office/drawing/2014/main" id="{316A5661-2CFE-478C-BAC3-729F393F3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1ADEC-230D-44BA-9718-A9C777971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2252663"/>
            <a:ext cx="4457200" cy="234950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dirty="0"/>
              <a:t>Experimental Results (P9)</a:t>
            </a:r>
            <a:br>
              <a:rPr lang="en-US" dirty="0"/>
            </a:br>
            <a:br>
              <a:rPr lang="en-US" dirty="0"/>
            </a:br>
            <a:r>
              <a:rPr lang="en-US" sz="1800" b="0" i="0" u="none" strike="noStrike" dirty="0">
                <a:effectLst/>
              </a:rPr>
              <a:t>recent grad working in finance &amp; marketing at a government bank as a senior financial analyst</a:t>
            </a:r>
            <a:endParaRPr lang="en-US" dirty="0"/>
          </a:p>
        </p:txBody>
      </p:sp>
      <p:grpSp>
        <p:nvGrpSpPr>
          <p:cNvPr id="30" name="Group 33">
            <a:extLst>
              <a:ext uri="{FF2B5EF4-FFF2-40B4-BE49-F238E27FC236}">
                <a16:creationId xmlns:a16="http://schemas.microsoft.com/office/drawing/2014/main" id="{FB7BE8CD-E348-464A-82CC-7EF7AA828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9771" y="649304"/>
            <a:ext cx="913428" cy="1315264"/>
            <a:chOff x="999771" y="649304"/>
            <a:chExt cx="913428" cy="131526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8CC82D2-4C4A-4C67-8483-5199F97B37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999771" y="932104"/>
              <a:ext cx="913428" cy="1032464"/>
              <a:chOff x="999771" y="932104"/>
              <a:chExt cx="913428" cy="1032464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70D2391D-AA33-4F5E-BD96-B42D93DED2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8100000" flipV="1">
                <a:off x="1047457" y="1290386"/>
                <a:ext cx="865742" cy="628383"/>
                <a:chOff x="558167" y="958515"/>
                <a:chExt cx="865742" cy="628383"/>
              </a:xfrm>
              <a:solidFill>
                <a:schemeClr val="accent3"/>
              </a:solidFill>
            </p:grpSpPr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BE166DCE-539D-4C74-9C9D-AC000BA2F8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8100000" flipH="1">
                  <a:off x="558167" y="1122160"/>
                  <a:ext cx="464738" cy="464738"/>
                </a:xfrm>
                <a:custGeom>
                  <a:avLst/>
                  <a:gdLst>
                    <a:gd name="connsiteX0" fmla="*/ 446142 w 464738"/>
                    <a:gd name="connsiteY0" fmla="*/ 464738 h 464738"/>
                    <a:gd name="connsiteX1" fmla="*/ 130673 w 464738"/>
                    <a:gd name="connsiteY1" fmla="*/ 334066 h 464738"/>
                    <a:gd name="connsiteX2" fmla="*/ 0 w 464738"/>
                    <a:gd name="connsiteY2" fmla="*/ 18596 h 464738"/>
                    <a:gd name="connsiteX3" fmla="*/ 836 w 464738"/>
                    <a:gd name="connsiteY3" fmla="*/ 1089 h 464738"/>
                    <a:gd name="connsiteX4" fmla="*/ 606 w 464738"/>
                    <a:gd name="connsiteY4" fmla="*/ 859 h 464738"/>
                    <a:gd name="connsiteX5" fmla="*/ 848 w 464738"/>
                    <a:gd name="connsiteY5" fmla="*/ 848 h 464738"/>
                    <a:gd name="connsiteX6" fmla="*/ 859 w 464738"/>
                    <a:gd name="connsiteY6" fmla="*/ 606 h 464738"/>
                    <a:gd name="connsiteX7" fmla="*/ 1089 w 464738"/>
                    <a:gd name="connsiteY7" fmla="*/ 836 h 464738"/>
                    <a:gd name="connsiteX8" fmla="*/ 18596 w 464738"/>
                    <a:gd name="connsiteY8" fmla="*/ 0 h 464738"/>
                    <a:gd name="connsiteX9" fmla="*/ 334066 w 464738"/>
                    <a:gd name="connsiteY9" fmla="*/ 130672 h 464738"/>
                    <a:gd name="connsiteX10" fmla="*/ 464738 w 464738"/>
                    <a:gd name="connsiteY10" fmla="*/ 446142 h 464738"/>
                    <a:gd name="connsiteX11" fmla="*/ 463902 w 464738"/>
                    <a:gd name="connsiteY11" fmla="*/ 463650 h 464738"/>
                    <a:gd name="connsiteX12" fmla="*/ 464132 w 464738"/>
                    <a:gd name="connsiteY12" fmla="*/ 463880 h 464738"/>
                    <a:gd name="connsiteX13" fmla="*/ 463891 w 464738"/>
                    <a:gd name="connsiteY13" fmla="*/ 463892 h 464738"/>
                    <a:gd name="connsiteX14" fmla="*/ 463879 w 464738"/>
                    <a:gd name="connsiteY14" fmla="*/ 464132 h 464738"/>
                    <a:gd name="connsiteX15" fmla="*/ 463650 w 464738"/>
                    <a:gd name="connsiteY15" fmla="*/ 463903 h 464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8" h="464738">
                      <a:moveTo>
                        <a:pt x="446142" y="464738"/>
                      </a:moveTo>
                      <a:cubicBezTo>
                        <a:pt x="331965" y="464738"/>
                        <a:pt x="217787" y="421181"/>
                        <a:pt x="130673" y="334066"/>
                      </a:cubicBezTo>
                      <a:cubicBezTo>
                        <a:pt x="43558" y="246952"/>
                        <a:pt x="1" y="132774"/>
                        <a:pt x="0" y="18596"/>
                      </a:cubicBezTo>
                      <a:lnTo>
                        <a:pt x="836" y="1089"/>
                      </a:lnTo>
                      <a:lnTo>
                        <a:pt x="606" y="859"/>
                      </a:lnTo>
                      <a:lnTo>
                        <a:pt x="848" y="848"/>
                      </a:lnTo>
                      <a:lnTo>
                        <a:pt x="859" y="606"/>
                      </a:lnTo>
                      <a:lnTo>
                        <a:pt x="1089" y="836"/>
                      </a:lnTo>
                      <a:lnTo>
                        <a:pt x="18596" y="0"/>
                      </a:lnTo>
                      <a:cubicBezTo>
                        <a:pt x="132774" y="0"/>
                        <a:pt x="246951" y="43557"/>
                        <a:pt x="334066" y="130672"/>
                      </a:cubicBezTo>
                      <a:cubicBezTo>
                        <a:pt x="421181" y="217787"/>
                        <a:pt x="464738" y="331964"/>
                        <a:pt x="464738" y="446142"/>
                      </a:cubicBezTo>
                      <a:lnTo>
                        <a:pt x="463902" y="463650"/>
                      </a:lnTo>
                      <a:lnTo>
                        <a:pt x="464132" y="463880"/>
                      </a:lnTo>
                      <a:lnTo>
                        <a:pt x="463891" y="463892"/>
                      </a:lnTo>
                      <a:lnTo>
                        <a:pt x="463879" y="464132"/>
                      </a:lnTo>
                      <a:lnTo>
                        <a:pt x="463650" y="463903"/>
                      </a:lnTo>
                      <a:close/>
                    </a:path>
                  </a:pathLst>
                </a:custGeom>
                <a:solidFill>
                  <a:schemeClr val="accent4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DCC6BEB5-DA1F-4F9E-BA5D-8F892A0FB8F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5400000" flipH="1">
                  <a:off x="959170" y="958515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solidFill>
                  <a:schemeClr val="accent4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C0300EB9-093C-4C32-A212-821D7AC082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0800000" flipH="1" flipV="1">
                <a:off x="999771" y="932104"/>
                <a:ext cx="864005" cy="1032464"/>
                <a:chOff x="2207971" y="2384401"/>
                <a:chExt cx="864005" cy="1032464"/>
              </a:xfrm>
            </p:grpSpPr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AFC97B3C-CF0E-4C93-AA39-7A677A12C50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2207971" y="2856305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0943F14E-6185-4A31-8318-2088A05F5C9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0800000">
                  <a:off x="2607238" y="2688467"/>
                  <a:ext cx="464738" cy="464738"/>
                </a:xfrm>
                <a:custGeom>
                  <a:avLst/>
                  <a:gdLst>
                    <a:gd name="connsiteX0" fmla="*/ 446142 w 464738"/>
                    <a:gd name="connsiteY0" fmla="*/ 464738 h 464738"/>
                    <a:gd name="connsiteX1" fmla="*/ 130673 w 464738"/>
                    <a:gd name="connsiteY1" fmla="*/ 334066 h 464738"/>
                    <a:gd name="connsiteX2" fmla="*/ 0 w 464738"/>
                    <a:gd name="connsiteY2" fmla="*/ 18596 h 464738"/>
                    <a:gd name="connsiteX3" fmla="*/ 836 w 464738"/>
                    <a:gd name="connsiteY3" fmla="*/ 1089 h 464738"/>
                    <a:gd name="connsiteX4" fmla="*/ 606 w 464738"/>
                    <a:gd name="connsiteY4" fmla="*/ 859 h 464738"/>
                    <a:gd name="connsiteX5" fmla="*/ 848 w 464738"/>
                    <a:gd name="connsiteY5" fmla="*/ 848 h 464738"/>
                    <a:gd name="connsiteX6" fmla="*/ 859 w 464738"/>
                    <a:gd name="connsiteY6" fmla="*/ 606 h 464738"/>
                    <a:gd name="connsiteX7" fmla="*/ 1089 w 464738"/>
                    <a:gd name="connsiteY7" fmla="*/ 836 h 464738"/>
                    <a:gd name="connsiteX8" fmla="*/ 18596 w 464738"/>
                    <a:gd name="connsiteY8" fmla="*/ 0 h 464738"/>
                    <a:gd name="connsiteX9" fmla="*/ 334066 w 464738"/>
                    <a:gd name="connsiteY9" fmla="*/ 130672 h 464738"/>
                    <a:gd name="connsiteX10" fmla="*/ 464738 w 464738"/>
                    <a:gd name="connsiteY10" fmla="*/ 446142 h 464738"/>
                    <a:gd name="connsiteX11" fmla="*/ 463902 w 464738"/>
                    <a:gd name="connsiteY11" fmla="*/ 463650 h 464738"/>
                    <a:gd name="connsiteX12" fmla="*/ 464132 w 464738"/>
                    <a:gd name="connsiteY12" fmla="*/ 463880 h 464738"/>
                    <a:gd name="connsiteX13" fmla="*/ 463891 w 464738"/>
                    <a:gd name="connsiteY13" fmla="*/ 463892 h 464738"/>
                    <a:gd name="connsiteX14" fmla="*/ 463879 w 464738"/>
                    <a:gd name="connsiteY14" fmla="*/ 464132 h 464738"/>
                    <a:gd name="connsiteX15" fmla="*/ 463650 w 464738"/>
                    <a:gd name="connsiteY15" fmla="*/ 463903 h 464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8" h="464738">
                      <a:moveTo>
                        <a:pt x="446142" y="464738"/>
                      </a:moveTo>
                      <a:cubicBezTo>
                        <a:pt x="331965" y="464738"/>
                        <a:pt x="217787" y="421181"/>
                        <a:pt x="130673" y="334066"/>
                      </a:cubicBezTo>
                      <a:cubicBezTo>
                        <a:pt x="43558" y="246952"/>
                        <a:pt x="1" y="132774"/>
                        <a:pt x="0" y="18596"/>
                      </a:cubicBezTo>
                      <a:lnTo>
                        <a:pt x="836" y="1089"/>
                      </a:lnTo>
                      <a:lnTo>
                        <a:pt x="606" y="859"/>
                      </a:lnTo>
                      <a:lnTo>
                        <a:pt x="848" y="848"/>
                      </a:lnTo>
                      <a:lnTo>
                        <a:pt x="859" y="606"/>
                      </a:lnTo>
                      <a:lnTo>
                        <a:pt x="1089" y="836"/>
                      </a:lnTo>
                      <a:lnTo>
                        <a:pt x="18596" y="0"/>
                      </a:lnTo>
                      <a:cubicBezTo>
                        <a:pt x="132774" y="0"/>
                        <a:pt x="246951" y="43557"/>
                        <a:pt x="334066" y="130672"/>
                      </a:cubicBezTo>
                      <a:cubicBezTo>
                        <a:pt x="421181" y="217787"/>
                        <a:pt x="464738" y="331964"/>
                        <a:pt x="464738" y="446142"/>
                      </a:cubicBezTo>
                      <a:lnTo>
                        <a:pt x="463902" y="463650"/>
                      </a:lnTo>
                      <a:lnTo>
                        <a:pt x="464132" y="463880"/>
                      </a:lnTo>
                      <a:lnTo>
                        <a:pt x="463891" y="463892"/>
                      </a:lnTo>
                      <a:lnTo>
                        <a:pt x="463879" y="464132"/>
                      </a:lnTo>
                      <a:lnTo>
                        <a:pt x="463650" y="463903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F3B56658-371E-446B-B30D-D4EA2A88A97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2440769" y="2384401"/>
                  <a:ext cx="313009" cy="1032464"/>
                  <a:chOff x="2440769" y="2384401"/>
                  <a:chExt cx="313009" cy="1032464"/>
                </a:xfrm>
              </p:grpSpPr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068979FB-2943-4091-A490-D9F8695DF0D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2440769" y="2516865"/>
                    <a:ext cx="0" cy="9000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44">
                    <a:extLst>
                      <a:ext uri="{FF2B5EF4-FFF2-40B4-BE49-F238E27FC236}">
                        <a16:creationId xmlns:a16="http://schemas.microsoft.com/office/drawing/2014/main" id="{B378C39C-3FC0-4521-8336-33A86391920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8100000" flipH="1">
                    <a:off x="2753778" y="2384401"/>
                    <a:ext cx="0" cy="9000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2C6951D-2EAF-4333-B8A8-F473DC3BD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437136" y="649304"/>
              <a:ext cx="388541" cy="388541"/>
              <a:chOff x="5752675" y="5440856"/>
              <a:chExt cx="388541" cy="388541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3E77698-5758-433A-9DF3-3BE43B6FBD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5800801" y="5488982"/>
                <a:ext cx="340415" cy="34041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F47FF7F-75A9-438D-8BA7-428BF76974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52675" y="5440856"/>
                <a:ext cx="340415" cy="340415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49F83B2-CB12-4C0B-9648-CFE539D4B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801" y="1079499"/>
            <a:ext cx="4457200" cy="4689476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-US" sz="1700" dirty="0"/>
              <a:t>Task 1:</a:t>
            </a:r>
          </a:p>
          <a:p>
            <a:pPr marL="457200" rtl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effectLst/>
              </a:rPr>
              <a:t>Went immediately to the menu icon in top left</a:t>
            </a:r>
          </a:p>
          <a:p>
            <a:pPr marL="457200" rtl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b="0" i="0" u="none" strike="noStrike" dirty="0">
                <a:effectLst/>
              </a:rPr>
              <a:t>Found finding the notes section very easy</a:t>
            </a:r>
          </a:p>
          <a:p>
            <a:pPr marL="97200" indent="0" rtl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dirty="0"/>
          </a:p>
          <a:p>
            <a:pPr marL="97200" indent="0" rtl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/>
              <a:t>Task 2:</a:t>
            </a:r>
          </a:p>
          <a:p>
            <a:pPr marL="97200" indent="0" fontAlgn="base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700" b="0" i="0" u="none" strike="noStrike" dirty="0">
                <a:effectLst/>
              </a:rPr>
              <a:t>Found the order of supplies, tutorial, examples good and natural</a:t>
            </a:r>
          </a:p>
          <a:p>
            <a:pPr marL="97200" indent="0" rtl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700" b="0" i="0" u="none" strike="noStrike" dirty="0">
              <a:effectLst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en-US" sz="1700" dirty="0"/>
              <a:t>Task 3: 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en-US" sz="1700" b="0" i="0" u="none" strike="noStrike" dirty="0">
                <a:effectLst/>
              </a:rPr>
              <a:t>Noticed the “New suggestion” button easily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690263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5DCFBD7-5612-480F-BED3-7820176A5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1ADEC-230D-44BA-9718-A9C777971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1666874"/>
            <a:ext cx="4457200" cy="3521075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Experimental Results</a:t>
            </a:r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63531A3-FAAF-4F5C-AF87-9164600530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0671" y="408462"/>
            <a:ext cx="913428" cy="1032464"/>
            <a:chOff x="999771" y="932104"/>
            <a:chExt cx="913428" cy="103246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09EC0F0-36F6-475A-B313-91019F46E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E720176-168D-4875-B380-1FFAD166CC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C3DF9F2-65C8-4063-9164-2DBD90E2A1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DB23F83-9229-4C60-938A-F2CF20C27F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ED4C557-D730-47E9-AC8A-884190A4E8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AA1D3F0-72CD-4C7B-8C03-2A50531F98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29409EB-5515-4925-83E4-F7C979ED0B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2E18C444-B7B2-4918-AD29-D6CD204E585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BB974E9A-69BC-4453-9A9D-6036790B372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F83B2-CB12-4C0B-9648-CFE539D4B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801" y="1079499"/>
            <a:ext cx="4451350" cy="4689476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-US" dirty="0"/>
              <a:t>Efficiency</a:t>
            </a:r>
            <a:endParaRPr lang="en-US"/>
          </a:p>
          <a:p>
            <a:pPr marL="817200" lvl="1" indent="-457200">
              <a:lnSpc>
                <a:spcPct val="115000"/>
              </a:lnSpc>
              <a:buFont typeface="+mj-lt"/>
              <a:buAutoNum type="arabicPeriod"/>
            </a:pPr>
            <a:r>
              <a:rPr lang="en-US" dirty="0"/>
              <a:t>People generally struggled with finding the notes section even though it was the simple task (2/3 of participants)</a:t>
            </a:r>
            <a:endParaRPr lang="en-US"/>
          </a:p>
          <a:p>
            <a:pPr marL="817200" lvl="1" indent="-457200">
              <a:lnSpc>
                <a:spcPct val="115000"/>
              </a:lnSpc>
              <a:buFont typeface="+mj-lt"/>
              <a:buAutoNum type="arabicPeriod"/>
            </a:pPr>
            <a:r>
              <a:rPr lang="en-US" dirty="0"/>
              <a:t>Participants generally appreciated directives (e.g. “start here”) but had conflicting views about the effectiveness of labels </a:t>
            </a:r>
            <a:endParaRPr lang="en-US"/>
          </a:p>
          <a:p>
            <a:pPr marL="817200" lvl="1" indent="-457200">
              <a:lnSpc>
                <a:spcPct val="115000"/>
              </a:lnSpc>
              <a:buFont typeface="+mj-lt"/>
              <a:buAutoNum type="arabicPeriod"/>
            </a:pPr>
            <a:r>
              <a:rPr lang="en-US" dirty="0"/>
              <a:t>Sometimes difficult to distinguish letters and borders </a:t>
            </a:r>
            <a:endParaRPr lang="en-US"/>
          </a:p>
          <a:p>
            <a:pPr lvl="1">
              <a:lnSpc>
                <a:spcPct val="115000"/>
              </a:lnSpc>
            </a:pPr>
            <a:endParaRPr lang="en-US"/>
          </a:p>
          <a:p>
            <a:pPr>
              <a:lnSpc>
                <a:spcPct val="115000"/>
              </a:lnSpc>
            </a:pPr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3511A5-69DC-406F-AFE1-A7248A4CE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27954" y="5402020"/>
            <a:ext cx="912571" cy="1032464"/>
            <a:chOff x="5329995" y="4868671"/>
            <a:chExt cx="912571" cy="103246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D1B5CB3-BCAF-4109-B9F9-5FC34D383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8900000" flipV="1">
              <a:off x="5376824" y="5010722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A1D338F-12B9-476D-9D9C-E55E41236E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5EF7F9B-7A42-4B15-8511-C2968A4FE0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1952DB7-91C4-4C9C-AEC9-7DBA47F2F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 flipV="1">
              <a:off x="5329995" y="4868671"/>
              <a:ext cx="864005" cy="1032464"/>
              <a:chOff x="2207971" y="2384401"/>
              <a:chExt cx="864005" cy="1032464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C2A575A-5190-4DE4-9DFE-F5974353EF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3C7150A2-FFA7-4F7C-81C9-2FA3803FA8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A7E7BC8E-8EF0-45B0-AE3F-6A6B7316C0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B8E09A32-931A-4C38-A558-274FA30070D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A0988A58-B96D-4381-A625-6822161B21B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1938369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16A5661-2CFE-478C-BAC3-729F393F3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1ADEC-230D-44BA-9718-A9C777971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2252663"/>
            <a:ext cx="4457200" cy="234950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Experimental Results</a:t>
            </a:r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7BE8CD-E348-464A-82CC-7EF7AA828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9771" y="649304"/>
            <a:ext cx="913428" cy="1315264"/>
            <a:chOff x="999771" y="649304"/>
            <a:chExt cx="913428" cy="131526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8CC82D2-4C4A-4C67-8483-5199F97B37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999771" y="932104"/>
              <a:ext cx="913428" cy="1032464"/>
              <a:chOff x="999771" y="932104"/>
              <a:chExt cx="913428" cy="103246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0D2391D-AA33-4F5E-BD96-B42D93DED2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8100000" flipV="1">
                <a:off x="1047457" y="1290386"/>
                <a:ext cx="865742" cy="628383"/>
                <a:chOff x="558167" y="958515"/>
                <a:chExt cx="865742" cy="628383"/>
              </a:xfrm>
              <a:solidFill>
                <a:schemeClr val="accent3"/>
              </a:solidFill>
            </p:grpSpPr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BE166DCE-539D-4C74-9C9D-AC000BA2F8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8100000" flipH="1">
                  <a:off x="558167" y="1122160"/>
                  <a:ext cx="464738" cy="464738"/>
                </a:xfrm>
                <a:custGeom>
                  <a:avLst/>
                  <a:gdLst>
                    <a:gd name="connsiteX0" fmla="*/ 446142 w 464738"/>
                    <a:gd name="connsiteY0" fmla="*/ 464738 h 464738"/>
                    <a:gd name="connsiteX1" fmla="*/ 130673 w 464738"/>
                    <a:gd name="connsiteY1" fmla="*/ 334066 h 464738"/>
                    <a:gd name="connsiteX2" fmla="*/ 0 w 464738"/>
                    <a:gd name="connsiteY2" fmla="*/ 18596 h 464738"/>
                    <a:gd name="connsiteX3" fmla="*/ 836 w 464738"/>
                    <a:gd name="connsiteY3" fmla="*/ 1089 h 464738"/>
                    <a:gd name="connsiteX4" fmla="*/ 606 w 464738"/>
                    <a:gd name="connsiteY4" fmla="*/ 859 h 464738"/>
                    <a:gd name="connsiteX5" fmla="*/ 848 w 464738"/>
                    <a:gd name="connsiteY5" fmla="*/ 848 h 464738"/>
                    <a:gd name="connsiteX6" fmla="*/ 859 w 464738"/>
                    <a:gd name="connsiteY6" fmla="*/ 606 h 464738"/>
                    <a:gd name="connsiteX7" fmla="*/ 1089 w 464738"/>
                    <a:gd name="connsiteY7" fmla="*/ 836 h 464738"/>
                    <a:gd name="connsiteX8" fmla="*/ 18596 w 464738"/>
                    <a:gd name="connsiteY8" fmla="*/ 0 h 464738"/>
                    <a:gd name="connsiteX9" fmla="*/ 334066 w 464738"/>
                    <a:gd name="connsiteY9" fmla="*/ 130672 h 464738"/>
                    <a:gd name="connsiteX10" fmla="*/ 464738 w 464738"/>
                    <a:gd name="connsiteY10" fmla="*/ 446142 h 464738"/>
                    <a:gd name="connsiteX11" fmla="*/ 463902 w 464738"/>
                    <a:gd name="connsiteY11" fmla="*/ 463650 h 464738"/>
                    <a:gd name="connsiteX12" fmla="*/ 464132 w 464738"/>
                    <a:gd name="connsiteY12" fmla="*/ 463880 h 464738"/>
                    <a:gd name="connsiteX13" fmla="*/ 463891 w 464738"/>
                    <a:gd name="connsiteY13" fmla="*/ 463892 h 464738"/>
                    <a:gd name="connsiteX14" fmla="*/ 463879 w 464738"/>
                    <a:gd name="connsiteY14" fmla="*/ 464132 h 464738"/>
                    <a:gd name="connsiteX15" fmla="*/ 463650 w 464738"/>
                    <a:gd name="connsiteY15" fmla="*/ 463903 h 464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8" h="464738">
                      <a:moveTo>
                        <a:pt x="446142" y="464738"/>
                      </a:moveTo>
                      <a:cubicBezTo>
                        <a:pt x="331965" y="464738"/>
                        <a:pt x="217787" y="421181"/>
                        <a:pt x="130673" y="334066"/>
                      </a:cubicBezTo>
                      <a:cubicBezTo>
                        <a:pt x="43558" y="246952"/>
                        <a:pt x="1" y="132774"/>
                        <a:pt x="0" y="18596"/>
                      </a:cubicBezTo>
                      <a:lnTo>
                        <a:pt x="836" y="1089"/>
                      </a:lnTo>
                      <a:lnTo>
                        <a:pt x="606" y="859"/>
                      </a:lnTo>
                      <a:lnTo>
                        <a:pt x="848" y="848"/>
                      </a:lnTo>
                      <a:lnTo>
                        <a:pt x="859" y="606"/>
                      </a:lnTo>
                      <a:lnTo>
                        <a:pt x="1089" y="836"/>
                      </a:lnTo>
                      <a:lnTo>
                        <a:pt x="18596" y="0"/>
                      </a:lnTo>
                      <a:cubicBezTo>
                        <a:pt x="132774" y="0"/>
                        <a:pt x="246951" y="43557"/>
                        <a:pt x="334066" y="130672"/>
                      </a:cubicBezTo>
                      <a:cubicBezTo>
                        <a:pt x="421181" y="217787"/>
                        <a:pt x="464738" y="331964"/>
                        <a:pt x="464738" y="446142"/>
                      </a:cubicBezTo>
                      <a:lnTo>
                        <a:pt x="463902" y="463650"/>
                      </a:lnTo>
                      <a:lnTo>
                        <a:pt x="464132" y="463880"/>
                      </a:lnTo>
                      <a:lnTo>
                        <a:pt x="463891" y="463892"/>
                      </a:lnTo>
                      <a:lnTo>
                        <a:pt x="463879" y="464132"/>
                      </a:lnTo>
                      <a:lnTo>
                        <a:pt x="463650" y="463903"/>
                      </a:lnTo>
                      <a:close/>
                    </a:path>
                  </a:pathLst>
                </a:custGeom>
                <a:solidFill>
                  <a:schemeClr val="accent4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DCC6BEB5-DA1F-4F9E-BA5D-8F892A0FB8F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5400000" flipH="1">
                  <a:off x="959170" y="958515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solidFill>
                  <a:schemeClr val="accent4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0300EB9-093C-4C32-A212-821D7AC082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0800000" flipH="1" flipV="1">
                <a:off x="999771" y="932104"/>
                <a:ext cx="864005" cy="1032464"/>
                <a:chOff x="2207971" y="2384401"/>
                <a:chExt cx="864005" cy="1032464"/>
              </a:xfrm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AFC97B3C-CF0E-4C93-AA39-7A677A12C50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2207971" y="2856305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0943F14E-6185-4A31-8318-2088A05F5C9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0800000">
                  <a:off x="2607238" y="2688467"/>
                  <a:ext cx="464738" cy="464738"/>
                </a:xfrm>
                <a:custGeom>
                  <a:avLst/>
                  <a:gdLst>
                    <a:gd name="connsiteX0" fmla="*/ 446142 w 464738"/>
                    <a:gd name="connsiteY0" fmla="*/ 464738 h 464738"/>
                    <a:gd name="connsiteX1" fmla="*/ 130673 w 464738"/>
                    <a:gd name="connsiteY1" fmla="*/ 334066 h 464738"/>
                    <a:gd name="connsiteX2" fmla="*/ 0 w 464738"/>
                    <a:gd name="connsiteY2" fmla="*/ 18596 h 464738"/>
                    <a:gd name="connsiteX3" fmla="*/ 836 w 464738"/>
                    <a:gd name="connsiteY3" fmla="*/ 1089 h 464738"/>
                    <a:gd name="connsiteX4" fmla="*/ 606 w 464738"/>
                    <a:gd name="connsiteY4" fmla="*/ 859 h 464738"/>
                    <a:gd name="connsiteX5" fmla="*/ 848 w 464738"/>
                    <a:gd name="connsiteY5" fmla="*/ 848 h 464738"/>
                    <a:gd name="connsiteX6" fmla="*/ 859 w 464738"/>
                    <a:gd name="connsiteY6" fmla="*/ 606 h 464738"/>
                    <a:gd name="connsiteX7" fmla="*/ 1089 w 464738"/>
                    <a:gd name="connsiteY7" fmla="*/ 836 h 464738"/>
                    <a:gd name="connsiteX8" fmla="*/ 18596 w 464738"/>
                    <a:gd name="connsiteY8" fmla="*/ 0 h 464738"/>
                    <a:gd name="connsiteX9" fmla="*/ 334066 w 464738"/>
                    <a:gd name="connsiteY9" fmla="*/ 130672 h 464738"/>
                    <a:gd name="connsiteX10" fmla="*/ 464738 w 464738"/>
                    <a:gd name="connsiteY10" fmla="*/ 446142 h 464738"/>
                    <a:gd name="connsiteX11" fmla="*/ 463902 w 464738"/>
                    <a:gd name="connsiteY11" fmla="*/ 463650 h 464738"/>
                    <a:gd name="connsiteX12" fmla="*/ 464132 w 464738"/>
                    <a:gd name="connsiteY12" fmla="*/ 463880 h 464738"/>
                    <a:gd name="connsiteX13" fmla="*/ 463891 w 464738"/>
                    <a:gd name="connsiteY13" fmla="*/ 463892 h 464738"/>
                    <a:gd name="connsiteX14" fmla="*/ 463879 w 464738"/>
                    <a:gd name="connsiteY14" fmla="*/ 464132 h 464738"/>
                    <a:gd name="connsiteX15" fmla="*/ 463650 w 464738"/>
                    <a:gd name="connsiteY15" fmla="*/ 463903 h 464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8" h="464738">
                      <a:moveTo>
                        <a:pt x="446142" y="464738"/>
                      </a:moveTo>
                      <a:cubicBezTo>
                        <a:pt x="331965" y="464738"/>
                        <a:pt x="217787" y="421181"/>
                        <a:pt x="130673" y="334066"/>
                      </a:cubicBezTo>
                      <a:cubicBezTo>
                        <a:pt x="43558" y="246952"/>
                        <a:pt x="1" y="132774"/>
                        <a:pt x="0" y="18596"/>
                      </a:cubicBezTo>
                      <a:lnTo>
                        <a:pt x="836" y="1089"/>
                      </a:lnTo>
                      <a:lnTo>
                        <a:pt x="606" y="859"/>
                      </a:lnTo>
                      <a:lnTo>
                        <a:pt x="848" y="848"/>
                      </a:lnTo>
                      <a:lnTo>
                        <a:pt x="859" y="606"/>
                      </a:lnTo>
                      <a:lnTo>
                        <a:pt x="1089" y="836"/>
                      </a:lnTo>
                      <a:lnTo>
                        <a:pt x="18596" y="0"/>
                      </a:lnTo>
                      <a:cubicBezTo>
                        <a:pt x="132774" y="0"/>
                        <a:pt x="246951" y="43557"/>
                        <a:pt x="334066" y="130672"/>
                      </a:cubicBezTo>
                      <a:cubicBezTo>
                        <a:pt x="421181" y="217787"/>
                        <a:pt x="464738" y="331964"/>
                        <a:pt x="464738" y="446142"/>
                      </a:cubicBezTo>
                      <a:lnTo>
                        <a:pt x="463902" y="463650"/>
                      </a:lnTo>
                      <a:lnTo>
                        <a:pt x="464132" y="463880"/>
                      </a:lnTo>
                      <a:lnTo>
                        <a:pt x="463891" y="463892"/>
                      </a:lnTo>
                      <a:lnTo>
                        <a:pt x="463879" y="464132"/>
                      </a:lnTo>
                      <a:lnTo>
                        <a:pt x="463650" y="463903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F3B56658-371E-446B-B30D-D4EA2A88A97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2440769" y="2384401"/>
                  <a:ext cx="313009" cy="1032464"/>
                  <a:chOff x="2440769" y="2384401"/>
                  <a:chExt cx="313009" cy="1032464"/>
                </a:xfrm>
              </p:grpSpPr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068979FB-2943-4091-A490-D9F8695DF0D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2440769" y="2516865"/>
                    <a:ext cx="0" cy="9000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B378C39C-3FC0-4521-8336-33A86391920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8100000" flipH="1">
                    <a:off x="2753778" y="2384401"/>
                    <a:ext cx="0" cy="9000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2C6951D-2EAF-4333-B8A8-F473DC3BD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437136" y="649304"/>
              <a:ext cx="388541" cy="388541"/>
              <a:chOff x="5752675" y="5440856"/>
              <a:chExt cx="388541" cy="388541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3E77698-5758-433A-9DF3-3BE43B6FBD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5800801" y="5488982"/>
                <a:ext cx="340415" cy="34041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F47FF7F-75A9-438D-8BA7-428BF76974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52675" y="5440856"/>
                <a:ext cx="340415" cy="340415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F83B2-CB12-4C0B-9648-CFE539D4B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801" y="1079499"/>
            <a:ext cx="4457200" cy="46894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Learnability:</a:t>
            </a:r>
          </a:p>
          <a:p>
            <a:pPr marL="817200" lvl="1" indent="-457200">
              <a:buFont typeface="+mj-lt"/>
              <a:buAutoNum type="arabicPeriod"/>
            </a:pPr>
            <a:r>
              <a:rPr lang="en-US" dirty="0"/>
              <a:t>Participants generally improved the second time around</a:t>
            </a:r>
          </a:p>
          <a:p>
            <a:pPr marL="817200" lvl="1" indent="-457200">
              <a:buFont typeface="+mj-lt"/>
              <a:buAutoNum type="arabicPeriod"/>
            </a:pPr>
            <a:r>
              <a:rPr lang="en-US" dirty="0"/>
              <a:t>Complaints about the number of steps 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613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61C99D7-FEBB-404D-9467-2655CFB44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05AB16-5D54-4EEE-A244-277ADB88F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2252663"/>
            <a:ext cx="4457200" cy="234950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Interesting Quotes</a:t>
            </a:r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BBBD066-A04F-463E-9842-8CAD7AC56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4538" y="944341"/>
            <a:ext cx="864005" cy="1105345"/>
            <a:chOff x="5283338" y="944341"/>
            <a:chExt cx="864005" cy="110534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6088591-D239-4ED6-A550-44FFEF0F1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 flipH="1" flipV="1">
              <a:off x="5330167" y="1302623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DCD2C47D-2B0F-4F3D-BDD0-C8AAF4DD3D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B5609BB9-F037-46FF-88F3-9B11331086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CCAF9DC-AA3F-4174-ABE4-2FB2114EF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V="1">
              <a:off x="5283338" y="944341"/>
              <a:ext cx="864005" cy="1032464"/>
              <a:chOff x="2207971" y="2384401"/>
              <a:chExt cx="864005" cy="1032464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C750E4FA-6809-46D8-B99E-6722FA2B16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A8B007AA-8D8C-440F-A7EA-66760703AD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37FC6DDE-29AD-4117-A81C-282D471439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0B1E8C43-EE88-493A-8296-A7B32019572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530E88D7-127F-4EC4-B802-C96E419698F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1046B5C-4FD5-4C36-B468-E7C110961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9501" y="5440856"/>
            <a:ext cx="388541" cy="388541"/>
            <a:chOff x="1079501" y="5440856"/>
            <a:chExt cx="388541" cy="388541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54833BC-CB3A-40E6-8945-357629DAF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127627" y="548898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94329C-6345-421E-AAD0-12C25E8CF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01" y="5440856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AF26B-D6DB-4253-84DD-AF013CA3B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801" y="1079499"/>
            <a:ext cx="4457200" cy="4689476"/>
          </a:xfrm>
        </p:spPr>
        <p:txBody>
          <a:bodyPr anchor="ctr">
            <a:normAutofit/>
          </a:bodyPr>
          <a:lstStyle/>
          <a:p>
            <a:r>
              <a:rPr lang="en-US" i="0" u="none" strike="noStrike" dirty="0">
                <a:effectLst/>
                <a:latin typeface="+mj-lt"/>
              </a:rPr>
              <a:t>“why do I need to collect supplies if it’s an app, oh </a:t>
            </a:r>
            <a:r>
              <a:rPr lang="en-US" i="0" u="none" strike="noStrike" dirty="0" err="1">
                <a:effectLst/>
                <a:latin typeface="+mj-lt"/>
              </a:rPr>
              <a:t>i</a:t>
            </a:r>
            <a:r>
              <a:rPr lang="en-US" i="0" u="none" strike="noStrike" dirty="0">
                <a:effectLst/>
                <a:latin typeface="+mj-lt"/>
              </a:rPr>
              <a:t> thought we were going to be painting on the app” – P7</a:t>
            </a:r>
          </a:p>
          <a:p>
            <a:r>
              <a:rPr lang="en-US" i="0" u="none" strike="noStrike" dirty="0">
                <a:effectLst/>
                <a:latin typeface="+mj-lt"/>
              </a:rPr>
              <a:t>“Oh what, weird”</a:t>
            </a:r>
            <a:r>
              <a:rPr lang="en-US" dirty="0">
                <a:latin typeface="+mj-lt"/>
              </a:rPr>
              <a:t> – P7 </a:t>
            </a:r>
            <a:endParaRPr lang="en-US" i="0" u="none" strike="noStrike" dirty="0">
              <a:effectLst/>
              <a:latin typeface="+mj-lt"/>
            </a:endParaRPr>
          </a:p>
          <a:p>
            <a:r>
              <a:rPr lang="en-US" i="0" u="none" strike="noStrike" dirty="0">
                <a:effectLst/>
                <a:latin typeface="+mj-lt"/>
              </a:rPr>
              <a:t>“the painting icon says ‘paint’ on hover”</a:t>
            </a:r>
            <a:r>
              <a:rPr lang="en-US" dirty="0">
                <a:latin typeface="+mj-lt"/>
              </a:rPr>
              <a:t> – P9</a:t>
            </a:r>
          </a:p>
          <a:p>
            <a:r>
              <a:rPr lang="en-US" i="0" u="none" strike="noStrike" dirty="0">
                <a:effectLst/>
                <a:latin typeface="+mj-lt"/>
              </a:rPr>
              <a:t>“I don’t see a note-taking option, and I know three bars means more options” – P9 </a:t>
            </a:r>
            <a:endParaRPr lang="en-US" dirty="0">
              <a:latin typeface="+mj-lt"/>
            </a:endParaRPr>
          </a:p>
          <a:p>
            <a:endParaRPr lang="en-US" i="0" u="none" strike="noStrike" dirty="0">
              <a:effectLst/>
              <a:latin typeface="+mj-lt"/>
            </a:endParaRPr>
          </a:p>
          <a:p>
            <a:endParaRPr lang="en-US" i="0" u="none" strike="noStrike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0852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0F33A9-0E47-4B33-8570-E4F8E0098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92787"/>
            <a:ext cx="6120000" cy="1278850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Suggested Ui Changes</a:t>
            </a:r>
          </a:p>
        </p:txBody>
      </p: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70000" y="231020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6BEF0-99C0-41E5-A0AF-2572A09DF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2759076"/>
            <a:ext cx="6121400" cy="3009899"/>
          </a:xfrm>
        </p:spPr>
        <p:txBody>
          <a:bodyPr>
            <a:normAutofit/>
          </a:bodyPr>
          <a:lstStyle/>
          <a:p>
            <a:r>
              <a:rPr lang="en-US" dirty="0"/>
              <a:t>Icons and labeling should be more intuitive and should not conflict</a:t>
            </a:r>
          </a:p>
          <a:p>
            <a:pPr lvl="1"/>
            <a:r>
              <a:rPr lang="en-US" dirty="0"/>
              <a:t>	1. Use directives and wording that is clear (e.g. what does “inspiration” really mean?)</a:t>
            </a: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CE7512AD-9E2D-4DC1-B4A2-A93A51CDE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4850" y="0"/>
            <a:ext cx="386715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5" name="Picture 4" descr="Diagram, text&#10;&#10;Description automatically generated">
            <a:extLst>
              <a:ext uri="{FF2B5EF4-FFF2-40B4-BE49-F238E27FC236}">
                <a16:creationId xmlns:a16="http://schemas.microsoft.com/office/drawing/2014/main" id="{1DFCFAF5-82F7-42BA-820C-0E61EDF76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263" y="538259"/>
            <a:ext cx="2672324" cy="577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906BA6-70B1-4F50-A204-994769BCBCF6}"/>
              </a:ext>
            </a:extLst>
          </p:cNvPr>
          <p:cNvSpPr/>
          <p:nvPr/>
        </p:nvSpPr>
        <p:spPr>
          <a:xfrm>
            <a:off x="8721445" y="2952924"/>
            <a:ext cx="2159076" cy="4760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14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0F33A9-0E47-4B33-8570-E4F8E0098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92787"/>
            <a:ext cx="6120000" cy="1278850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Suggested Ui Changes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70000" y="231020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6BEF0-99C0-41E5-A0AF-2572A09DF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2759076"/>
            <a:ext cx="6121400" cy="3009899"/>
          </a:xfrm>
        </p:spPr>
        <p:txBody>
          <a:bodyPr>
            <a:normAutofit/>
          </a:bodyPr>
          <a:lstStyle/>
          <a:p>
            <a:r>
              <a:rPr lang="en-US"/>
              <a:t>Use consistent font and create clear borders</a:t>
            </a:r>
          </a:p>
          <a:p>
            <a:pPr marL="702900" lvl="1" indent="-342900">
              <a:buFont typeface="+mj-lt"/>
              <a:buAutoNum type="arabicPeriod"/>
            </a:pPr>
            <a:r>
              <a:rPr lang="en-US"/>
              <a:t>Nothing too flashy </a:t>
            </a:r>
          </a:p>
          <a:p>
            <a:pPr marL="702900" lvl="1" indent="-342900">
              <a:buFont typeface="+mj-lt"/>
              <a:buAutoNum type="arabicPeriod"/>
            </a:pPr>
            <a:r>
              <a:rPr lang="en-US"/>
              <a:t>Add color to help distinguish between objects </a:t>
            </a:r>
          </a:p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7512AD-9E2D-4DC1-B4A2-A93A51CDE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4850" y="0"/>
            <a:ext cx="386715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25853446-C265-447F-9299-6185891EB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169" y="540000"/>
            <a:ext cx="2672324" cy="5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44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886D1A-0859-45FA-B87B-9668FA1C7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100" y="542671"/>
            <a:ext cx="10026650" cy="1124202"/>
          </a:xfrm>
        </p:spPr>
        <p:txBody>
          <a:bodyPr wrap="square" anchor="ctr">
            <a:normAutofit/>
          </a:bodyPr>
          <a:lstStyle/>
          <a:p>
            <a:pPr algn="ctr"/>
            <a:r>
              <a:rPr lang="en-US" dirty="0"/>
              <a:t>Overview</a:t>
            </a:r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883A8D1-ED1B-47A1-AA44-289C080E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52664"/>
            <a:ext cx="12192000" cy="4605336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E84D641-E222-4559-9ED7-EA73F71507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6564125"/>
              </p:ext>
            </p:extLst>
          </p:nvPr>
        </p:nvGraphicFramePr>
        <p:xfrm>
          <a:off x="541338" y="2843212"/>
          <a:ext cx="11109674" cy="3472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4295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5FCB2-F5A9-4F31-B73A-A071F82D3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4F83C-6148-4C64-8DBD-49255CCF7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Native app is best choice</a:t>
            </a:r>
          </a:p>
          <a:p>
            <a:r>
              <a:rPr lang="en-US" dirty="0"/>
              <a:t>UI needs to consistent and clear</a:t>
            </a:r>
          </a:p>
          <a:p>
            <a:r>
              <a:rPr lang="en-US" dirty="0"/>
              <a:t>Simple to learn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978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5DCFBD7-5612-480F-BED3-7820176A5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26C6-DB47-4137-9C05-C060207A9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1666874"/>
            <a:ext cx="4457200" cy="3521075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Give your projects some direction!</a:t>
            </a:r>
            <a:br>
              <a:rPr lang="en-US" dirty="0"/>
            </a:br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63531A3-FAAF-4F5C-AF87-9164600530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0671" y="408462"/>
            <a:ext cx="913428" cy="1032464"/>
            <a:chOff x="999771" y="932104"/>
            <a:chExt cx="913428" cy="103246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09EC0F0-36F6-475A-B313-91019F46E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E720176-168D-4875-B380-1FFAD166CC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C3DF9F2-65C8-4063-9164-2DBD90E2A1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DB23F83-9229-4C60-938A-F2CF20C27F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ED4C557-D730-47E9-AC8A-884190A4E8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AA1D3F0-72CD-4C7B-8C03-2A50531F98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29409EB-5515-4925-83E4-F7C979ED0B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2E18C444-B7B2-4918-AD29-D6CD204E585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BB974E9A-69BC-4453-9A9D-6036790B372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E729D-C826-494B-91C3-DAF7E9CF7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801" y="1079499"/>
            <a:ext cx="4451350" cy="46894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Many people struggle with choice paralysis when it comes to starting and finishing creative tasks. Amble provides direction by giving users a roadmap to achieve their artistic goals.  </a:t>
            </a:r>
          </a:p>
          <a:p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3511A5-69DC-406F-AFE1-A7248A4CE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27954" y="5402020"/>
            <a:ext cx="912571" cy="1032464"/>
            <a:chOff x="5329995" y="4868671"/>
            <a:chExt cx="912571" cy="103246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D1B5CB3-BCAF-4109-B9F9-5FC34D383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8900000" flipV="1">
              <a:off x="5376824" y="5010722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A1D338F-12B9-476D-9D9C-E55E41236E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5EF7F9B-7A42-4B15-8511-C2968A4FE0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1952DB7-91C4-4C9C-AEC9-7DBA47F2F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 flipV="1">
              <a:off x="5329995" y="4868671"/>
              <a:ext cx="864005" cy="1032464"/>
              <a:chOff x="2207971" y="2384401"/>
              <a:chExt cx="864005" cy="1032464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C2A575A-5190-4DE4-9DFE-F5974353EF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3C7150A2-FFA7-4F7C-81C9-2FA3803FA8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A7E7BC8E-8EF0-45B0-AE3F-6A6B7316C0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B8E09A32-931A-4C38-A558-274FA30070D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A0988A58-B96D-4381-A625-6822161B21B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57163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17">
            <a:extLst>
              <a:ext uri="{FF2B5EF4-FFF2-40B4-BE49-F238E27FC236}">
                <a16:creationId xmlns:a16="http://schemas.microsoft.com/office/drawing/2014/main" id="{061C99D7-FEBB-404D-9467-2655CFB44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916B44-1D8E-48FE-B63F-B3278202B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2252663"/>
            <a:ext cx="4457200" cy="2349500"/>
          </a:xfrm>
        </p:spPr>
        <p:txBody>
          <a:bodyPr anchor="ctr">
            <a:normAutofit/>
          </a:bodyPr>
          <a:lstStyle/>
          <a:p>
            <a:pPr algn="ctr"/>
            <a:r>
              <a:rPr lang="en-US"/>
              <a:t>Interface</a:t>
            </a:r>
          </a:p>
        </p:txBody>
      </p:sp>
      <p:grpSp>
        <p:nvGrpSpPr>
          <p:cNvPr id="36" name="Group 19">
            <a:extLst>
              <a:ext uri="{FF2B5EF4-FFF2-40B4-BE49-F238E27FC236}">
                <a16:creationId xmlns:a16="http://schemas.microsoft.com/office/drawing/2014/main" id="{DBBBD066-A04F-463E-9842-8CAD7AC56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4538" y="944341"/>
            <a:ext cx="864005" cy="1105345"/>
            <a:chOff x="5283338" y="944341"/>
            <a:chExt cx="864005" cy="110534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6088591-D239-4ED6-A550-44FFEF0F1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 flipH="1" flipV="1">
              <a:off x="5330167" y="1302623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38" name="Freeform: Shape 27">
                <a:extLst>
                  <a:ext uri="{FF2B5EF4-FFF2-40B4-BE49-F238E27FC236}">
                    <a16:creationId xmlns:a16="http://schemas.microsoft.com/office/drawing/2014/main" id="{DCD2C47D-2B0F-4F3D-BDD0-C8AAF4DD3D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5609BB9-F037-46FF-88F3-9B11331086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CCAF9DC-AA3F-4174-ABE4-2FB2114EF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V="1">
              <a:off x="5283338" y="944341"/>
              <a:ext cx="864005" cy="1032464"/>
              <a:chOff x="2207971" y="2384401"/>
              <a:chExt cx="864005" cy="1032464"/>
            </a:xfrm>
          </p:grpSpPr>
          <p:sp>
            <p:nvSpPr>
              <p:cNvPr id="39" name="Freeform: Shape 22">
                <a:extLst>
                  <a:ext uri="{FF2B5EF4-FFF2-40B4-BE49-F238E27FC236}">
                    <a16:creationId xmlns:a16="http://schemas.microsoft.com/office/drawing/2014/main" id="{C750E4FA-6809-46D8-B99E-6722FA2B16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Freeform: Shape 23">
                <a:extLst>
                  <a:ext uri="{FF2B5EF4-FFF2-40B4-BE49-F238E27FC236}">
                    <a16:creationId xmlns:a16="http://schemas.microsoft.com/office/drawing/2014/main" id="{A8B007AA-8D8C-440F-A7EA-66760703AD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7FC6DDE-29AD-4117-A81C-282D471439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41" name="Straight Connector 25">
                  <a:extLst>
                    <a:ext uri="{FF2B5EF4-FFF2-40B4-BE49-F238E27FC236}">
                      <a16:creationId xmlns:a16="http://schemas.microsoft.com/office/drawing/2014/main" id="{0B1E8C43-EE88-493A-8296-A7B32019572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26">
                  <a:extLst>
                    <a:ext uri="{FF2B5EF4-FFF2-40B4-BE49-F238E27FC236}">
                      <a16:creationId xmlns:a16="http://schemas.microsoft.com/office/drawing/2014/main" id="{530E88D7-127F-4EC4-B802-C96E419698F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1046B5C-4FD5-4C36-B468-E7C110961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9501" y="5440856"/>
            <a:ext cx="388541" cy="388541"/>
            <a:chOff x="1079501" y="5440856"/>
            <a:chExt cx="388541" cy="388541"/>
          </a:xfrm>
        </p:grpSpPr>
        <p:sp>
          <p:nvSpPr>
            <p:cNvPr id="43" name="Oval 31">
              <a:extLst>
                <a:ext uri="{FF2B5EF4-FFF2-40B4-BE49-F238E27FC236}">
                  <a16:creationId xmlns:a16="http://schemas.microsoft.com/office/drawing/2014/main" id="{254833BC-CB3A-40E6-8945-357629DAF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127627" y="548898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Oval 32">
              <a:extLst>
                <a:ext uri="{FF2B5EF4-FFF2-40B4-BE49-F238E27FC236}">
                  <a16:creationId xmlns:a16="http://schemas.microsoft.com/office/drawing/2014/main" id="{3794329C-6345-421E-AAD0-12C25E8CF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9501" y="5440856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DFAC3-FB6B-414D-86DC-27D81614B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801" y="1079499"/>
            <a:ext cx="4457200" cy="4689476"/>
          </a:xfrm>
        </p:spPr>
        <p:txBody>
          <a:bodyPr anchor="ctr">
            <a:normAutofit/>
          </a:bodyPr>
          <a:lstStyle/>
          <a:p>
            <a:r>
              <a:rPr lang="en-US" dirty="0"/>
              <a:t>Originally between a native mobile app with neural network theme or an AR app</a:t>
            </a:r>
          </a:p>
          <a:p>
            <a:r>
              <a:rPr lang="en-US" dirty="0"/>
              <a:t>Narrowed down to native mobile app</a:t>
            </a:r>
          </a:p>
        </p:txBody>
      </p:sp>
    </p:spTree>
    <p:extLst>
      <p:ext uri="{BB962C8B-B14F-4D97-AF65-F5344CB8AC3E}">
        <p14:creationId xmlns:p14="http://schemas.microsoft.com/office/powerpoint/2010/main" val="2176099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52">
            <a:extLst>
              <a:ext uri="{FF2B5EF4-FFF2-40B4-BE49-F238E27FC236}">
                <a16:creationId xmlns:a16="http://schemas.microsoft.com/office/drawing/2014/main" id="{316A5661-2CFE-478C-BAC3-729F393F3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496927-EB4B-40F3-82DD-C14091F30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2252663"/>
            <a:ext cx="4457200" cy="2349500"/>
          </a:xfrm>
        </p:spPr>
        <p:txBody>
          <a:bodyPr anchor="ctr">
            <a:normAutofit/>
          </a:bodyPr>
          <a:lstStyle/>
          <a:p>
            <a:pPr algn="ctr"/>
            <a:r>
              <a:rPr lang="en-US"/>
              <a:t>Rationale</a:t>
            </a:r>
          </a:p>
        </p:txBody>
      </p:sp>
      <p:grpSp>
        <p:nvGrpSpPr>
          <p:cNvPr id="70" name="Group 54">
            <a:extLst>
              <a:ext uri="{FF2B5EF4-FFF2-40B4-BE49-F238E27FC236}">
                <a16:creationId xmlns:a16="http://schemas.microsoft.com/office/drawing/2014/main" id="{FB7BE8CD-E348-464A-82CC-7EF7AA828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9771" y="649304"/>
            <a:ext cx="913428" cy="1315264"/>
            <a:chOff x="999771" y="649304"/>
            <a:chExt cx="913428" cy="1315264"/>
          </a:xfrm>
        </p:grpSpPr>
        <p:grpSp>
          <p:nvGrpSpPr>
            <p:cNvPr id="71" name="Group 55">
              <a:extLst>
                <a:ext uri="{FF2B5EF4-FFF2-40B4-BE49-F238E27FC236}">
                  <a16:creationId xmlns:a16="http://schemas.microsoft.com/office/drawing/2014/main" id="{B8CC82D2-4C4A-4C67-8483-5199F97B37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999771" y="932104"/>
              <a:ext cx="913428" cy="1032464"/>
              <a:chOff x="999771" y="932104"/>
              <a:chExt cx="913428" cy="1032464"/>
            </a:xfrm>
          </p:grpSpPr>
          <p:grpSp>
            <p:nvGrpSpPr>
              <p:cNvPr id="72" name="Group 59">
                <a:extLst>
                  <a:ext uri="{FF2B5EF4-FFF2-40B4-BE49-F238E27FC236}">
                    <a16:creationId xmlns:a16="http://schemas.microsoft.com/office/drawing/2014/main" id="{70D2391D-AA33-4F5E-BD96-B42D93DED2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8100000" flipV="1">
                <a:off x="1047457" y="1290386"/>
                <a:ext cx="865742" cy="628383"/>
                <a:chOff x="558167" y="958515"/>
                <a:chExt cx="865742" cy="628383"/>
              </a:xfrm>
              <a:solidFill>
                <a:schemeClr val="accent3"/>
              </a:solidFill>
            </p:grpSpPr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BE166DCE-539D-4C74-9C9D-AC000BA2F8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8100000" flipH="1">
                  <a:off x="558167" y="1122160"/>
                  <a:ext cx="464738" cy="464738"/>
                </a:xfrm>
                <a:custGeom>
                  <a:avLst/>
                  <a:gdLst>
                    <a:gd name="connsiteX0" fmla="*/ 446142 w 464738"/>
                    <a:gd name="connsiteY0" fmla="*/ 464738 h 464738"/>
                    <a:gd name="connsiteX1" fmla="*/ 130673 w 464738"/>
                    <a:gd name="connsiteY1" fmla="*/ 334066 h 464738"/>
                    <a:gd name="connsiteX2" fmla="*/ 0 w 464738"/>
                    <a:gd name="connsiteY2" fmla="*/ 18596 h 464738"/>
                    <a:gd name="connsiteX3" fmla="*/ 836 w 464738"/>
                    <a:gd name="connsiteY3" fmla="*/ 1089 h 464738"/>
                    <a:gd name="connsiteX4" fmla="*/ 606 w 464738"/>
                    <a:gd name="connsiteY4" fmla="*/ 859 h 464738"/>
                    <a:gd name="connsiteX5" fmla="*/ 848 w 464738"/>
                    <a:gd name="connsiteY5" fmla="*/ 848 h 464738"/>
                    <a:gd name="connsiteX6" fmla="*/ 859 w 464738"/>
                    <a:gd name="connsiteY6" fmla="*/ 606 h 464738"/>
                    <a:gd name="connsiteX7" fmla="*/ 1089 w 464738"/>
                    <a:gd name="connsiteY7" fmla="*/ 836 h 464738"/>
                    <a:gd name="connsiteX8" fmla="*/ 18596 w 464738"/>
                    <a:gd name="connsiteY8" fmla="*/ 0 h 464738"/>
                    <a:gd name="connsiteX9" fmla="*/ 334066 w 464738"/>
                    <a:gd name="connsiteY9" fmla="*/ 130672 h 464738"/>
                    <a:gd name="connsiteX10" fmla="*/ 464738 w 464738"/>
                    <a:gd name="connsiteY10" fmla="*/ 446142 h 464738"/>
                    <a:gd name="connsiteX11" fmla="*/ 463902 w 464738"/>
                    <a:gd name="connsiteY11" fmla="*/ 463650 h 464738"/>
                    <a:gd name="connsiteX12" fmla="*/ 464132 w 464738"/>
                    <a:gd name="connsiteY12" fmla="*/ 463880 h 464738"/>
                    <a:gd name="connsiteX13" fmla="*/ 463891 w 464738"/>
                    <a:gd name="connsiteY13" fmla="*/ 463892 h 464738"/>
                    <a:gd name="connsiteX14" fmla="*/ 463879 w 464738"/>
                    <a:gd name="connsiteY14" fmla="*/ 464132 h 464738"/>
                    <a:gd name="connsiteX15" fmla="*/ 463650 w 464738"/>
                    <a:gd name="connsiteY15" fmla="*/ 463903 h 464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8" h="464738">
                      <a:moveTo>
                        <a:pt x="446142" y="464738"/>
                      </a:moveTo>
                      <a:cubicBezTo>
                        <a:pt x="331965" y="464738"/>
                        <a:pt x="217787" y="421181"/>
                        <a:pt x="130673" y="334066"/>
                      </a:cubicBezTo>
                      <a:cubicBezTo>
                        <a:pt x="43558" y="246952"/>
                        <a:pt x="1" y="132774"/>
                        <a:pt x="0" y="18596"/>
                      </a:cubicBezTo>
                      <a:lnTo>
                        <a:pt x="836" y="1089"/>
                      </a:lnTo>
                      <a:lnTo>
                        <a:pt x="606" y="859"/>
                      </a:lnTo>
                      <a:lnTo>
                        <a:pt x="848" y="848"/>
                      </a:lnTo>
                      <a:lnTo>
                        <a:pt x="859" y="606"/>
                      </a:lnTo>
                      <a:lnTo>
                        <a:pt x="1089" y="836"/>
                      </a:lnTo>
                      <a:lnTo>
                        <a:pt x="18596" y="0"/>
                      </a:lnTo>
                      <a:cubicBezTo>
                        <a:pt x="132774" y="0"/>
                        <a:pt x="246951" y="43557"/>
                        <a:pt x="334066" y="130672"/>
                      </a:cubicBezTo>
                      <a:cubicBezTo>
                        <a:pt x="421181" y="217787"/>
                        <a:pt x="464738" y="331964"/>
                        <a:pt x="464738" y="446142"/>
                      </a:cubicBezTo>
                      <a:lnTo>
                        <a:pt x="463902" y="463650"/>
                      </a:lnTo>
                      <a:lnTo>
                        <a:pt x="464132" y="463880"/>
                      </a:lnTo>
                      <a:lnTo>
                        <a:pt x="463891" y="463892"/>
                      </a:lnTo>
                      <a:lnTo>
                        <a:pt x="463879" y="464132"/>
                      </a:lnTo>
                      <a:lnTo>
                        <a:pt x="463650" y="463903"/>
                      </a:lnTo>
                      <a:close/>
                    </a:path>
                  </a:pathLst>
                </a:custGeom>
                <a:solidFill>
                  <a:schemeClr val="accent4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DCC6BEB5-DA1F-4F9E-BA5D-8F892A0FB8F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5400000" flipH="1">
                  <a:off x="959170" y="958515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solidFill>
                  <a:schemeClr val="accent4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3" name="Group 60">
                <a:extLst>
                  <a:ext uri="{FF2B5EF4-FFF2-40B4-BE49-F238E27FC236}">
                    <a16:creationId xmlns:a16="http://schemas.microsoft.com/office/drawing/2014/main" id="{C0300EB9-093C-4C32-A212-821D7AC082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0800000" flipH="1" flipV="1">
                <a:off x="999771" y="932104"/>
                <a:ext cx="864005" cy="1032464"/>
                <a:chOff x="2207971" y="2384401"/>
                <a:chExt cx="864005" cy="1032464"/>
              </a:xfrm>
            </p:grpSpPr>
            <p:sp>
              <p:nvSpPr>
                <p:cNvPr id="74" name="Freeform: Shape 61">
                  <a:extLst>
                    <a:ext uri="{FF2B5EF4-FFF2-40B4-BE49-F238E27FC236}">
                      <a16:creationId xmlns:a16="http://schemas.microsoft.com/office/drawing/2014/main" id="{AFC97B3C-CF0E-4C93-AA39-7A677A12C50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2207971" y="2856305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0943F14E-6185-4A31-8318-2088A05F5C9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0800000">
                  <a:off x="2607238" y="2688467"/>
                  <a:ext cx="464738" cy="464738"/>
                </a:xfrm>
                <a:custGeom>
                  <a:avLst/>
                  <a:gdLst>
                    <a:gd name="connsiteX0" fmla="*/ 446142 w 464738"/>
                    <a:gd name="connsiteY0" fmla="*/ 464738 h 464738"/>
                    <a:gd name="connsiteX1" fmla="*/ 130673 w 464738"/>
                    <a:gd name="connsiteY1" fmla="*/ 334066 h 464738"/>
                    <a:gd name="connsiteX2" fmla="*/ 0 w 464738"/>
                    <a:gd name="connsiteY2" fmla="*/ 18596 h 464738"/>
                    <a:gd name="connsiteX3" fmla="*/ 836 w 464738"/>
                    <a:gd name="connsiteY3" fmla="*/ 1089 h 464738"/>
                    <a:gd name="connsiteX4" fmla="*/ 606 w 464738"/>
                    <a:gd name="connsiteY4" fmla="*/ 859 h 464738"/>
                    <a:gd name="connsiteX5" fmla="*/ 848 w 464738"/>
                    <a:gd name="connsiteY5" fmla="*/ 848 h 464738"/>
                    <a:gd name="connsiteX6" fmla="*/ 859 w 464738"/>
                    <a:gd name="connsiteY6" fmla="*/ 606 h 464738"/>
                    <a:gd name="connsiteX7" fmla="*/ 1089 w 464738"/>
                    <a:gd name="connsiteY7" fmla="*/ 836 h 464738"/>
                    <a:gd name="connsiteX8" fmla="*/ 18596 w 464738"/>
                    <a:gd name="connsiteY8" fmla="*/ 0 h 464738"/>
                    <a:gd name="connsiteX9" fmla="*/ 334066 w 464738"/>
                    <a:gd name="connsiteY9" fmla="*/ 130672 h 464738"/>
                    <a:gd name="connsiteX10" fmla="*/ 464738 w 464738"/>
                    <a:gd name="connsiteY10" fmla="*/ 446142 h 464738"/>
                    <a:gd name="connsiteX11" fmla="*/ 463902 w 464738"/>
                    <a:gd name="connsiteY11" fmla="*/ 463650 h 464738"/>
                    <a:gd name="connsiteX12" fmla="*/ 464132 w 464738"/>
                    <a:gd name="connsiteY12" fmla="*/ 463880 h 464738"/>
                    <a:gd name="connsiteX13" fmla="*/ 463891 w 464738"/>
                    <a:gd name="connsiteY13" fmla="*/ 463892 h 464738"/>
                    <a:gd name="connsiteX14" fmla="*/ 463879 w 464738"/>
                    <a:gd name="connsiteY14" fmla="*/ 464132 h 464738"/>
                    <a:gd name="connsiteX15" fmla="*/ 463650 w 464738"/>
                    <a:gd name="connsiteY15" fmla="*/ 463903 h 464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8" h="464738">
                      <a:moveTo>
                        <a:pt x="446142" y="464738"/>
                      </a:moveTo>
                      <a:cubicBezTo>
                        <a:pt x="331965" y="464738"/>
                        <a:pt x="217787" y="421181"/>
                        <a:pt x="130673" y="334066"/>
                      </a:cubicBezTo>
                      <a:cubicBezTo>
                        <a:pt x="43558" y="246952"/>
                        <a:pt x="1" y="132774"/>
                        <a:pt x="0" y="18596"/>
                      </a:cubicBezTo>
                      <a:lnTo>
                        <a:pt x="836" y="1089"/>
                      </a:lnTo>
                      <a:lnTo>
                        <a:pt x="606" y="859"/>
                      </a:lnTo>
                      <a:lnTo>
                        <a:pt x="848" y="848"/>
                      </a:lnTo>
                      <a:lnTo>
                        <a:pt x="859" y="606"/>
                      </a:lnTo>
                      <a:lnTo>
                        <a:pt x="1089" y="836"/>
                      </a:lnTo>
                      <a:lnTo>
                        <a:pt x="18596" y="0"/>
                      </a:lnTo>
                      <a:cubicBezTo>
                        <a:pt x="132774" y="0"/>
                        <a:pt x="246951" y="43557"/>
                        <a:pt x="334066" y="130672"/>
                      </a:cubicBezTo>
                      <a:cubicBezTo>
                        <a:pt x="421181" y="217787"/>
                        <a:pt x="464738" y="331964"/>
                        <a:pt x="464738" y="446142"/>
                      </a:cubicBezTo>
                      <a:lnTo>
                        <a:pt x="463902" y="463650"/>
                      </a:lnTo>
                      <a:lnTo>
                        <a:pt x="464132" y="463880"/>
                      </a:lnTo>
                      <a:lnTo>
                        <a:pt x="463891" y="463892"/>
                      </a:lnTo>
                      <a:lnTo>
                        <a:pt x="463879" y="464132"/>
                      </a:lnTo>
                      <a:lnTo>
                        <a:pt x="463650" y="463903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F3B56658-371E-446B-B30D-D4EA2A88A97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2440769" y="2384401"/>
                  <a:ext cx="313009" cy="1032464"/>
                  <a:chOff x="2440769" y="2384401"/>
                  <a:chExt cx="313009" cy="1032464"/>
                </a:xfrm>
              </p:grpSpPr>
              <p:cxnSp>
                <p:nvCxnSpPr>
                  <p:cNvPr id="65" name="Straight Connector 64">
                    <a:extLst>
                      <a:ext uri="{FF2B5EF4-FFF2-40B4-BE49-F238E27FC236}">
                        <a16:creationId xmlns:a16="http://schemas.microsoft.com/office/drawing/2014/main" id="{068979FB-2943-4091-A490-D9F8695DF0D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2440769" y="2516865"/>
                    <a:ext cx="0" cy="9000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id="{B378C39C-3FC0-4521-8336-33A86391920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8100000" flipH="1">
                    <a:off x="2753778" y="2384401"/>
                    <a:ext cx="0" cy="90000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2C6951D-2EAF-4333-B8A8-F473DC3BD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437136" y="649304"/>
              <a:ext cx="388541" cy="388541"/>
              <a:chOff x="5752675" y="5440856"/>
              <a:chExt cx="388541" cy="388541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63E77698-5758-433A-9DF3-3BE43B6FBD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5800801" y="5488982"/>
                <a:ext cx="340415" cy="34041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FF47FF7F-75A9-438D-8BA7-428BF76974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52675" y="5440856"/>
                <a:ext cx="340415" cy="340415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7398C-B2AA-4D4D-A1AD-168BC4315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802" y="2409949"/>
            <a:ext cx="4457200" cy="4689476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</a:t>
            </a:r>
            <a:r>
              <a:rPr lang="en-US" b="0" i="0" u="none" strike="noStrike" dirty="0">
                <a:effectLst/>
                <a:latin typeface="+mj-lt"/>
              </a:rPr>
              <a:t>llows the most functionality and ease of use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M</a:t>
            </a:r>
            <a:r>
              <a:rPr lang="en-US" b="0" i="0" u="none" strike="noStrike" dirty="0">
                <a:effectLst/>
                <a:latin typeface="+mj-lt"/>
              </a:rPr>
              <a:t>ost users will already have a smartphone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</a:t>
            </a:r>
            <a:r>
              <a:rPr lang="en-US" b="0" i="0" u="none" strike="noStrike" dirty="0">
                <a:effectLst/>
                <a:latin typeface="+mj-lt"/>
              </a:rPr>
              <a:t>ossible to incorporate AR  in the future.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0" i="0" u="none" strike="noStrike" dirty="0">
              <a:effectLst/>
              <a:latin typeface="+mj-lt"/>
            </a:endParaRPr>
          </a:p>
          <a:p>
            <a:pPr lvl="1"/>
            <a:endParaRPr lang="en-US" i="0" dirty="0">
              <a:latin typeface="+mj-lt"/>
            </a:endParaRPr>
          </a:p>
          <a:p>
            <a:pPr lvl="1"/>
            <a:endParaRPr lang="en-US" b="0" i="0" u="none" strike="noStrike" dirty="0">
              <a:effectLst/>
              <a:latin typeface="+mj-lt"/>
            </a:endParaRPr>
          </a:p>
          <a:p>
            <a:pPr lvl="1"/>
            <a:endParaRPr lang="en-US" dirty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9037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C36738-41FC-4445-BC1E-C913BB639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1" y="1089025"/>
            <a:ext cx="6118224" cy="1532951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 dirty="0"/>
              <a:t>Lo-fi Prototype</a:t>
            </a:r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9E013D9-9421-47E7-9080-30F6E544B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36889" y="2840038"/>
            <a:ext cx="2216150" cy="1177924"/>
            <a:chOff x="4987925" y="2840038"/>
            <a:chExt cx="2216150" cy="117792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109F7CF-3139-48B9-AF7B-9BD2941A8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5A838F8-C7B5-4988-81A9-B02E6C8F9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0208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B86A1A-402F-4AE2-B5E6-B8A5FB16CD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69335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4A0542D-9B1C-46B1-82B5-54470B697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614944" y="3117662"/>
              <a:ext cx="1009280" cy="464739"/>
              <a:chOff x="4432859" y="3200647"/>
              <a:chExt cx="1009280" cy="464739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3AFD408-F48C-4C50-8D5E-5DD6271799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 flipH="1" flipV="1">
                <a:off x="4977400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9C45F007-BD45-43C0-8579-5601F9CA78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V="1">
                <a:off x="4432859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7131E1B-CE62-4AB1-A2D9-02E823C9B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679979" y="2915338"/>
              <a:ext cx="1080000" cy="1080000"/>
              <a:chOff x="4497894" y="2998323"/>
              <a:chExt cx="1080000" cy="108000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745E8D88-C0BB-4D1C-B240-D441BBA6F7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3500000">
                <a:off x="4805524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AAB960BE-12F5-4ADA-AA9E-0EC54256411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7E9BB9F7-7101-4BF3-9191-5893E4C582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D0710A9C-48A5-404F-9EC4-D486FCDFDA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8100000" flipH="1">
                <a:off x="4542572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5111EC00-4B3D-478C-AD25-F35644013E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350412DA-ED08-4AFA-AED3-DFB42655D4B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470449D5-48B2-452B-AC40-73EFA74FA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4850" y="0"/>
            <a:ext cx="386715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4" name="RPReplay_Final1643951115" descr="Diagram, schematic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3D6FE37C-9CDE-465A-A2DE-ADC5986177F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31169" y="540000"/>
            <a:ext cx="2672324" cy="5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C3297CFF-0277-4877-A527-D7D4AFF14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06" y="193673"/>
            <a:ext cx="2882694" cy="6238875"/>
          </a:xfrm>
          <a:prstGeom prst="rect">
            <a:avLst/>
          </a:prstGeom>
        </p:spPr>
      </p:pic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E9FF3080-D524-4844-9C5C-6FE5AFB7A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026" y="193672"/>
            <a:ext cx="2882694" cy="6238875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7E809069-85C5-4739-A39F-2381AD59E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403" y="193672"/>
            <a:ext cx="2882694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44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EB7F98-32EC-40D3-89EE-C84330231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25FCED-5A28-4BF6-A5E7-992189033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88" y="540033"/>
            <a:ext cx="3884962" cy="1331604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Simple Task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13469" y="2310207"/>
            <a:ext cx="540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B7454-0CC1-46C6-A85F-C78FA099E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988" y="2759076"/>
            <a:ext cx="3884962" cy="3009899"/>
          </a:xfrm>
        </p:spPr>
        <p:txBody>
          <a:bodyPr>
            <a:normAutofit/>
          </a:bodyPr>
          <a:lstStyle/>
          <a:p>
            <a:r>
              <a:rPr lang="en-US" b="1" baseline="0" dirty="0">
                <a:latin typeface="+mj-lt"/>
              </a:rPr>
              <a:t>Save ideas in one location </a:t>
            </a:r>
            <a:endParaRPr lang="en-US" dirty="0">
              <a:latin typeface="+mj-lt"/>
            </a:endParaRPr>
          </a:p>
          <a:p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96569B3-6E69-44D7-8771-C982D324AE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0" b="5160"/>
          <a:stretch/>
        </p:blipFill>
        <p:spPr>
          <a:xfrm rot="16200000">
            <a:off x="5427860" y="92160"/>
            <a:ext cx="5775279" cy="667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52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8">
            <a:extLst>
              <a:ext uri="{FF2B5EF4-FFF2-40B4-BE49-F238E27FC236}">
                <a16:creationId xmlns:a16="http://schemas.microsoft.com/office/drawing/2014/main" id="{1AEB7F98-32EC-40D3-89EE-C84330231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BBDCF-9D3E-436D-B194-C58511FED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88" y="540033"/>
            <a:ext cx="3884962" cy="1331604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Moderate Task</a:t>
            </a:r>
            <a:endParaRPr lang="en-US"/>
          </a:p>
        </p:txBody>
      </p:sp>
      <p:cxnSp>
        <p:nvCxnSpPr>
          <p:cNvPr id="26" name="Straight Connector 20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13469" y="2310207"/>
            <a:ext cx="540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F87F5-6E30-47EB-88FF-A20B96CAD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988" y="2759076"/>
            <a:ext cx="3884962" cy="3009899"/>
          </a:xfrm>
        </p:spPr>
        <p:txBody>
          <a:bodyPr>
            <a:normAutofit/>
          </a:bodyPr>
          <a:lstStyle/>
          <a:p>
            <a:r>
              <a:rPr lang="en-US" b="1" baseline="0" dirty="0">
                <a:latin typeface="+mj-lt"/>
              </a:rPr>
              <a:t>Explore interests in a friendly, easy to use manner </a:t>
            </a:r>
            <a:r>
              <a:rPr lang="en-US" b="1" dirty="0">
                <a:latin typeface="+mj-lt"/>
              </a:rPr>
              <a:t>(e.g. </a:t>
            </a:r>
            <a:r>
              <a:rPr lang="en-US" b="1">
                <a:latin typeface="+mj-lt"/>
              </a:rPr>
              <a:t>painting)</a:t>
            </a:r>
            <a:endParaRPr lang="en-US" dirty="0">
              <a:latin typeface="+mj-lt"/>
            </a:endParaRPr>
          </a:p>
          <a:p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94A9262-1C70-43C2-A6FF-11065DABA6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8" r="-1" b="1050"/>
          <a:stretch/>
        </p:blipFill>
        <p:spPr>
          <a:xfrm rot="16200000">
            <a:off x="5427860" y="92160"/>
            <a:ext cx="5775279" cy="667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21110"/>
      </p:ext>
    </p:extLst>
  </p:cSld>
  <p:clrMapOvr>
    <a:masterClrMapping/>
  </p:clrMapOvr>
</p:sld>
</file>

<file path=ppt/theme/theme1.xml><?xml version="1.0" encoding="utf-8"?>
<a:theme xmlns:a="http://schemas.openxmlformats.org/drawingml/2006/main" name="LeafVTI">
  <a:themeElements>
    <a:clrScheme name="AnalogousFromRegularSeedRightStep">
      <a:dk1>
        <a:srgbClr val="000000"/>
      </a:dk1>
      <a:lt1>
        <a:srgbClr val="FFFFFF"/>
      </a:lt1>
      <a:dk2>
        <a:srgbClr val="1A212F"/>
      </a:dk2>
      <a:lt2>
        <a:srgbClr val="F3F0F1"/>
      </a:lt2>
      <a:accent1>
        <a:srgbClr val="46B198"/>
      </a:accent1>
      <a:accent2>
        <a:srgbClr val="3B9BB1"/>
      </a:accent2>
      <a:accent3>
        <a:srgbClr val="4D7CC3"/>
      </a:accent3>
      <a:accent4>
        <a:srgbClr val="4341B4"/>
      </a:accent4>
      <a:accent5>
        <a:srgbClr val="804DC3"/>
      </a:accent5>
      <a:accent6>
        <a:srgbClr val="A03BB1"/>
      </a:accent6>
      <a:hlink>
        <a:srgbClr val="BF3F5D"/>
      </a:hlink>
      <a:folHlink>
        <a:srgbClr val="7F7F7F"/>
      </a:folHlink>
    </a:clrScheme>
    <a:fontScheme name="Leaf">
      <a:majorFont>
        <a:latin typeface="Rockwell Nova Light"/>
        <a:ea typeface=""/>
        <a:cs typeface=""/>
      </a:majorFont>
      <a:minorFont>
        <a:latin typeface="Avenir Next LT Pro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fVTI" id="{AD13D32C-3873-4EF1-A28C-5D0E64FF0913}" vid="{0D2E0FD0-9C17-4337-BD21-33917FC300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630</Words>
  <Application>Microsoft Office PowerPoint</Application>
  <PresentationFormat>Widescreen</PresentationFormat>
  <Paragraphs>95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Avenir Next LT Pro Light</vt:lpstr>
      <vt:lpstr>Rockwell Nova Light</vt:lpstr>
      <vt:lpstr>Wingdings</vt:lpstr>
      <vt:lpstr>LeafVTI</vt:lpstr>
      <vt:lpstr>Assignment 5</vt:lpstr>
      <vt:lpstr>Overview</vt:lpstr>
      <vt:lpstr>Give your projects some direction! </vt:lpstr>
      <vt:lpstr>Interface</vt:lpstr>
      <vt:lpstr>Rationale</vt:lpstr>
      <vt:lpstr>Lo-fi Prototype</vt:lpstr>
      <vt:lpstr>PowerPoint Presentation</vt:lpstr>
      <vt:lpstr>Simple Task</vt:lpstr>
      <vt:lpstr>Moderate Task</vt:lpstr>
      <vt:lpstr>Complex Task</vt:lpstr>
      <vt:lpstr>Experimental Method</vt:lpstr>
      <vt:lpstr>Experimental Results (P7)  Recent finance grad who is a private client associate</vt:lpstr>
      <vt:lpstr>Experimental Results (P8)  recent grad doing backend software development who has worked in healthcare</vt:lpstr>
      <vt:lpstr>Experimental Results (P9)  recent grad working in finance &amp; marketing at a government bank as a senior financial analyst</vt:lpstr>
      <vt:lpstr>Experimental Results</vt:lpstr>
      <vt:lpstr>Experimental Results</vt:lpstr>
      <vt:lpstr>Interesting Quotes</vt:lpstr>
      <vt:lpstr>Suggested Ui Changes</vt:lpstr>
      <vt:lpstr>Suggested Ui Changes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Assignment 5</dc:title>
  <dc:creator>Rick</dc:creator>
  <cp:lastModifiedBy>Rick</cp:lastModifiedBy>
  <cp:revision>1</cp:revision>
  <dcterms:created xsi:type="dcterms:W3CDTF">2022-02-04T04:36:04Z</dcterms:created>
  <dcterms:modified xsi:type="dcterms:W3CDTF">2022-02-04T22:11:16Z</dcterms:modified>
</cp:coreProperties>
</file>